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70" r:id="rId3"/>
    <p:sldMasterId id="214748367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embeddedFontLst>
    <p:embeddedFont>
      <p:font typeface="PT Sans Narrow"/>
      <p:regular r:id="rId17"/>
      <p:bold r:id="rId18"/>
    </p:embeddedFont>
    <p:embeddedFont>
      <p:font typeface="Open Sans"/>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font" Target="fonts/OpenSans-bold.fntdata"/><Relationship Id="rId11" Type="http://schemas.openxmlformats.org/officeDocument/2006/relationships/slide" Target="slides/slide6.xml"/><Relationship Id="rId22" Type="http://schemas.openxmlformats.org/officeDocument/2006/relationships/font" Target="fonts/OpenSans-boldItalic.fntdata"/><Relationship Id="rId10" Type="http://schemas.openxmlformats.org/officeDocument/2006/relationships/slide" Target="slides/slide5.xml"/><Relationship Id="rId21" Type="http://schemas.openxmlformats.org/officeDocument/2006/relationships/font" Target="fonts/OpenSans-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PTSansNarrow-regular.fntdata"/><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OpenSans-regular.fntdata"/><Relationship Id="rId6" Type="http://schemas.openxmlformats.org/officeDocument/2006/relationships/slide" Target="slides/slide1.xml"/><Relationship Id="rId18" Type="http://schemas.openxmlformats.org/officeDocument/2006/relationships/font" Target="fonts/PTSansNarrow-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7" name="Shape 107"/>
        <p:cNvGrpSpPr/>
        <p:nvPr/>
      </p:nvGrpSpPr>
      <p:grpSpPr>
        <a:xfrm>
          <a:off x="0" y="0"/>
          <a:ext cx="0" cy="0"/>
          <a:chOff x="0" y="0"/>
          <a:chExt cx="0" cy="0"/>
        </a:xfrm>
      </p:grpSpPr>
      <p:sp>
        <p:nvSpPr>
          <p:cNvPr id="108" name="Shape 108"/>
          <p:cNvSpPr/>
          <p:nvPr>
            <p:ph idx="2" type="sldImg"/>
          </p:nvPr>
        </p:nvSpPr>
        <p:spPr>
          <a:xfrm>
            <a:off x="381309" y="685800"/>
            <a:ext cx="6096000" cy="3429000"/>
          </a:xfrm>
          <a:custGeom>
            <a:pathLst>
              <a:path extrusionOk="0" h="120000" w="120000">
                <a:moveTo>
                  <a:pt x="0" y="0"/>
                </a:moveTo>
                <a:lnTo>
                  <a:pt x="120000" y="0"/>
                </a:lnTo>
                <a:lnTo>
                  <a:pt x="120000" y="120000"/>
                </a:lnTo>
                <a:lnTo>
                  <a:pt x="0" y="120000"/>
                </a:lnTo>
                <a:close/>
              </a:path>
            </a:pathLst>
          </a:custGeom>
        </p:spPr>
      </p:sp>
      <p:sp>
        <p:nvSpPr>
          <p:cNvPr id="109" name="Shape 109"/>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6" name="Shape 166"/>
        <p:cNvGrpSpPr/>
        <p:nvPr/>
      </p:nvGrpSpPr>
      <p:grpSpPr>
        <a:xfrm>
          <a:off x="0" y="0"/>
          <a:ext cx="0" cy="0"/>
          <a:chOff x="0" y="0"/>
          <a:chExt cx="0" cy="0"/>
        </a:xfrm>
      </p:grpSpPr>
      <p:sp>
        <p:nvSpPr>
          <p:cNvPr id="167" name="Shape 167"/>
          <p:cNvSpPr/>
          <p:nvPr>
            <p:ph idx="2" type="sldImg"/>
          </p:nvPr>
        </p:nvSpPr>
        <p:spPr>
          <a:xfrm>
            <a:off x="381309" y="685800"/>
            <a:ext cx="6096000" cy="3429000"/>
          </a:xfrm>
          <a:custGeom>
            <a:pathLst>
              <a:path extrusionOk="0" h="120000" w="120000">
                <a:moveTo>
                  <a:pt x="0" y="0"/>
                </a:moveTo>
                <a:lnTo>
                  <a:pt x="120000" y="0"/>
                </a:lnTo>
                <a:lnTo>
                  <a:pt x="120000" y="120000"/>
                </a:lnTo>
                <a:lnTo>
                  <a:pt x="0" y="120000"/>
                </a:lnTo>
                <a:close/>
              </a:path>
            </a:pathLst>
          </a:custGeom>
        </p:spPr>
      </p:sp>
      <p:sp>
        <p:nvSpPr>
          <p:cNvPr id="168" name="Shape 168"/>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2" name="Shape 172"/>
        <p:cNvGrpSpPr/>
        <p:nvPr/>
      </p:nvGrpSpPr>
      <p:grpSpPr>
        <a:xfrm>
          <a:off x="0" y="0"/>
          <a:ext cx="0" cy="0"/>
          <a:chOff x="0" y="0"/>
          <a:chExt cx="0" cy="0"/>
        </a:xfrm>
      </p:grpSpPr>
      <p:sp>
        <p:nvSpPr>
          <p:cNvPr id="173" name="Shape 173"/>
          <p:cNvSpPr/>
          <p:nvPr>
            <p:ph idx="2" type="sldImg"/>
          </p:nvPr>
        </p:nvSpPr>
        <p:spPr>
          <a:xfrm>
            <a:off x="381309" y="685800"/>
            <a:ext cx="6096000" cy="3429000"/>
          </a:xfrm>
          <a:custGeom>
            <a:pathLst>
              <a:path extrusionOk="0" h="120000" w="120000">
                <a:moveTo>
                  <a:pt x="0" y="0"/>
                </a:moveTo>
                <a:lnTo>
                  <a:pt x="120000" y="0"/>
                </a:lnTo>
                <a:lnTo>
                  <a:pt x="120000" y="120000"/>
                </a:lnTo>
                <a:lnTo>
                  <a:pt x="0" y="120000"/>
                </a:lnTo>
                <a:close/>
              </a:path>
            </a:pathLst>
          </a:custGeom>
        </p:spPr>
      </p:sp>
      <p:sp>
        <p:nvSpPr>
          <p:cNvPr id="174" name="Shape 174"/>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4" name="Shape 114"/>
        <p:cNvGrpSpPr/>
        <p:nvPr/>
      </p:nvGrpSpPr>
      <p:grpSpPr>
        <a:xfrm>
          <a:off x="0" y="0"/>
          <a:ext cx="0" cy="0"/>
          <a:chOff x="0" y="0"/>
          <a:chExt cx="0" cy="0"/>
        </a:xfrm>
      </p:grpSpPr>
      <p:sp>
        <p:nvSpPr>
          <p:cNvPr id="115" name="Shape 115"/>
          <p:cNvSpPr/>
          <p:nvPr>
            <p:ph idx="2" type="sldImg"/>
          </p:nvPr>
        </p:nvSpPr>
        <p:spPr>
          <a:xfrm>
            <a:off x="381309" y="685800"/>
            <a:ext cx="6096000" cy="3429000"/>
          </a:xfrm>
          <a:custGeom>
            <a:pathLst>
              <a:path extrusionOk="0" h="120000" w="120000">
                <a:moveTo>
                  <a:pt x="0" y="0"/>
                </a:moveTo>
                <a:lnTo>
                  <a:pt x="120000" y="0"/>
                </a:lnTo>
                <a:lnTo>
                  <a:pt x="120000" y="120000"/>
                </a:lnTo>
                <a:lnTo>
                  <a:pt x="0" y="120000"/>
                </a:lnTo>
                <a:close/>
              </a:path>
            </a:pathLst>
          </a:custGeom>
        </p:spPr>
      </p:sp>
      <p:sp>
        <p:nvSpPr>
          <p:cNvPr id="116" name="Shape 116"/>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1" name="Shape 121"/>
        <p:cNvGrpSpPr/>
        <p:nvPr/>
      </p:nvGrpSpPr>
      <p:grpSpPr>
        <a:xfrm>
          <a:off x="0" y="0"/>
          <a:ext cx="0" cy="0"/>
          <a:chOff x="0" y="0"/>
          <a:chExt cx="0" cy="0"/>
        </a:xfrm>
      </p:grpSpPr>
      <p:sp>
        <p:nvSpPr>
          <p:cNvPr id="122" name="Shape 122"/>
          <p:cNvSpPr/>
          <p:nvPr>
            <p:ph idx="2" type="sldImg"/>
          </p:nvPr>
        </p:nvSpPr>
        <p:spPr>
          <a:xfrm>
            <a:off x="381309" y="685800"/>
            <a:ext cx="6096000" cy="3429000"/>
          </a:xfrm>
          <a:custGeom>
            <a:pathLst>
              <a:path extrusionOk="0" h="120000" w="120000">
                <a:moveTo>
                  <a:pt x="0" y="0"/>
                </a:moveTo>
                <a:lnTo>
                  <a:pt x="120000" y="0"/>
                </a:lnTo>
                <a:lnTo>
                  <a:pt x="120000" y="120000"/>
                </a:lnTo>
                <a:lnTo>
                  <a:pt x="0" y="120000"/>
                </a:lnTo>
                <a:close/>
              </a:path>
            </a:pathLst>
          </a:custGeom>
        </p:spPr>
      </p:sp>
      <p:sp>
        <p:nvSpPr>
          <p:cNvPr id="123" name="Shape 123"/>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8" name="Shape 128"/>
        <p:cNvGrpSpPr/>
        <p:nvPr/>
      </p:nvGrpSpPr>
      <p:grpSpPr>
        <a:xfrm>
          <a:off x="0" y="0"/>
          <a:ext cx="0" cy="0"/>
          <a:chOff x="0" y="0"/>
          <a:chExt cx="0" cy="0"/>
        </a:xfrm>
      </p:grpSpPr>
      <p:sp>
        <p:nvSpPr>
          <p:cNvPr id="129" name="Shape 129"/>
          <p:cNvSpPr/>
          <p:nvPr>
            <p:ph idx="2" type="sldImg"/>
          </p:nvPr>
        </p:nvSpPr>
        <p:spPr>
          <a:xfrm>
            <a:off x="381309" y="685800"/>
            <a:ext cx="6096000" cy="3429000"/>
          </a:xfrm>
          <a:custGeom>
            <a:pathLst>
              <a:path extrusionOk="0" h="120000" w="120000">
                <a:moveTo>
                  <a:pt x="0" y="0"/>
                </a:moveTo>
                <a:lnTo>
                  <a:pt x="120000" y="0"/>
                </a:lnTo>
                <a:lnTo>
                  <a:pt x="120000" y="120000"/>
                </a:lnTo>
                <a:lnTo>
                  <a:pt x="0" y="120000"/>
                </a:lnTo>
                <a:close/>
              </a:path>
            </a:pathLst>
          </a:custGeom>
        </p:spPr>
      </p:sp>
      <p:sp>
        <p:nvSpPr>
          <p:cNvPr id="130" name="Shape 130"/>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4" name="Shape 134"/>
        <p:cNvGrpSpPr/>
        <p:nvPr/>
      </p:nvGrpSpPr>
      <p:grpSpPr>
        <a:xfrm>
          <a:off x="0" y="0"/>
          <a:ext cx="0" cy="0"/>
          <a:chOff x="0" y="0"/>
          <a:chExt cx="0" cy="0"/>
        </a:xfrm>
      </p:grpSpPr>
      <p:sp>
        <p:nvSpPr>
          <p:cNvPr id="135" name="Shape 135"/>
          <p:cNvSpPr/>
          <p:nvPr>
            <p:ph idx="2" type="sldImg"/>
          </p:nvPr>
        </p:nvSpPr>
        <p:spPr>
          <a:xfrm>
            <a:off x="381309" y="685800"/>
            <a:ext cx="6096000" cy="3429000"/>
          </a:xfrm>
          <a:custGeom>
            <a:pathLst>
              <a:path extrusionOk="0" h="120000" w="120000">
                <a:moveTo>
                  <a:pt x="0" y="0"/>
                </a:moveTo>
                <a:lnTo>
                  <a:pt x="120000" y="0"/>
                </a:lnTo>
                <a:lnTo>
                  <a:pt x="120000" y="120000"/>
                </a:lnTo>
                <a:lnTo>
                  <a:pt x="0" y="120000"/>
                </a:lnTo>
                <a:close/>
              </a:path>
            </a:pathLst>
          </a:custGeom>
        </p:spPr>
      </p:sp>
      <p:sp>
        <p:nvSpPr>
          <p:cNvPr id="136" name="Shape 136"/>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1" name="Shape 141"/>
        <p:cNvGrpSpPr/>
        <p:nvPr/>
      </p:nvGrpSpPr>
      <p:grpSpPr>
        <a:xfrm>
          <a:off x="0" y="0"/>
          <a:ext cx="0" cy="0"/>
          <a:chOff x="0" y="0"/>
          <a:chExt cx="0" cy="0"/>
        </a:xfrm>
      </p:grpSpPr>
      <p:sp>
        <p:nvSpPr>
          <p:cNvPr id="142" name="Shape 142"/>
          <p:cNvSpPr/>
          <p:nvPr>
            <p:ph idx="2" type="sldImg"/>
          </p:nvPr>
        </p:nvSpPr>
        <p:spPr>
          <a:xfrm>
            <a:off x="381309" y="685800"/>
            <a:ext cx="6096000" cy="3429000"/>
          </a:xfrm>
          <a:custGeom>
            <a:pathLst>
              <a:path extrusionOk="0" h="120000" w="120000">
                <a:moveTo>
                  <a:pt x="0" y="0"/>
                </a:moveTo>
                <a:lnTo>
                  <a:pt x="120000" y="0"/>
                </a:lnTo>
                <a:lnTo>
                  <a:pt x="120000" y="120000"/>
                </a:lnTo>
                <a:lnTo>
                  <a:pt x="0" y="120000"/>
                </a:lnTo>
                <a:close/>
              </a:path>
            </a:pathLst>
          </a:custGeom>
        </p:spPr>
      </p:sp>
      <p:sp>
        <p:nvSpPr>
          <p:cNvPr id="143" name="Shape 143"/>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7" name="Shape 147"/>
        <p:cNvGrpSpPr/>
        <p:nvPr/>
      </p:nvGrpSpPr>
      <p:grpSpPr>
        <a:xfrm>
          <a:off x="0" y="0"/>
          <a:ext cx="0" cy="0"/>
          <a:chOff x="0" y="0"/>
          <a:chExt cx="0" cy="0"/>
        </a:xfrm>
      </p:grpSpPr>
      <p:sp>
        <p:nvSpPr>
          <p:cNvPr id="148" name="Shape 148"/>
          <p:cNvSpPr/>
          <p:nvPr>
            <p:ph idx="2" type="sldImg"/>
          </p:nvPr>
        </p:nvSpPr>
        <p:spPr>
          <a:xfrm>
            <a:off x="381309" y="685800"/>
            <a:ext cx="6096000" cy="3429000"/>
          </a:xfrm>
          <a:custGeom>
            <a:pathLst>
              <a:path extrusionOk="0" h="120000" w="120000">
                <a:moveTo>
                  <a:pt x="0" y="0"/>
                </a:moveTo>
                <a:lnTo>
                  <a:pt x="120000" y="0"/>
                </a:lnTo>
                <a:lnTo>
                  <a:pt x="120000" y="120000"/>
                </a:lnTo>
                <a:lnTo>
                  <a:pt x="0" y="120000"/>
                </a:lnTo>
                <a:close/>
              </a:path>
            </a:pathLst>
          </a:custGeom>
        </p:spPr>
      </p:sp>
      <p:sp>
        <p:nvSpPr>
          <p:cNvPr id="149" name="Shape 149"/>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3" name="Shape 153"/>
        <p:cNvGrpSpPr/>
        <p:nvPr/>
      </p:nvGrpSpPr>
      <p:grpSpPr>
        <a:xfrm>
          <a:off x="0" y="0"/>
          <a:ext cx="0" cy="0"/>
          <a:chOff x="0" y="0"/>
          <a:chExt cx="0" cy="0"/>
        </a:xfrm>
      </p:grpSpPr>
      <p:sp>
        <p:nvSpPr>
          <p:cNvPr id="154" name="Shape 154"/>
          <p:cNvSpPr/>
          <p:nvPr>
            <p:ph idx="2" type="sldImg"/>
          </p:nvPr>
        </p:nvSpPr>
        <p:spPr>
          <a:xfrm>
            <a:off x="381309" y="685800"/>
            <a:ext cx="6096000" cy="3429000"/>
          </a:xfrm>
          <a:custGeom>
            <a:pathLst>
              <a:path extrusionOk="0" h="120000" w="120000">
                <a:moveTo>
                  <a:pt x="0" y="0"/>
                </a:moveTo>
                <a:lnTo>
                  <a:pt x="120000" y="0"/>
                </a:lnTo>
                <a:lnTo>
                  <a:pt x="120000" y="120000"/>
                </a:lnTo>
                <a:lnTo>
                  <a:pt x="0" y="120000"/>
                </a:lnTo>
                <a:close/>
              </a:path>
            </a:pathLst>
          </a:custGeom>
        </p:spPr>
      </p:sp>
      <p:sp>
        <p:nvSpPr>
          <p:cNvPr id="155" name="Shape 155"/>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9" name="Shape 159"/>
        <p:cNvGrpSpPr/>
        <p:nvPr/>
      </p:nvGrpSpPr>
      <p:grpSpPr>
        <a:xfrm>
          <a:off x="0" y="0"/>
          <a:ext cx="0" cy="0"/>
          <a:chOff x="0" y="0"/>
          <a:chExt cx="0" cy="0"/>
        </a:xfrm>
      </p:grpSpPr>
      <p:sp>
        <p:nvSpPr>
          <p:cNvPr id="160" name="Shape 160"/>
          <p:cNvSpPr/>
          <p:nvPr>
            <p:ph idx="2" type="sldImg"/>
          </p:nvPr>
        </p:nvSpPr>
        <p:spPr>
          <a:xfrm>
            <a:off x="381309" y="685800"/>
            <a:ext cx="6096000" cy="3429000"/>
          </a:xfrm>
          <a:custGeom>
            <a:pathLst>
              <a:path extrusionOk="0" h="120000" w="120000">
                <a:moveTo>
                  <a:pt x="0" y="0"/>
                </a:moveTo>
                <a:lnTo>
                  <a:pt x="120000" y="0"/>
                </a:lnTo>
                <a:lnTo>
                  <a:pt x="120000" y="120000"/>
                </a:lnTo>
                <a:lnTo>
                  <a:pt x="0" y="120000"/>
                </a:lnTo>
                <a:close/>
              </a:path>
            </a:pathLst>
          </a:custGeom>
        </p:spPr>
      </p:sp>
      <p:sp>
        <p:nvSpPr>
          <p:cNvPr id="161" name="Shape 161"/>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Shape 10"/>
          <p:cNvSpPr txBox="1"/>
          <p:nvPr>
            <p:ph type="ctrTitle"/>
          </p:nvPr>
        </p:nvSpPr>
        <p:spPr>
          <a:xfrm>
            <a:off x="311708" y="744575"/>
            <a:ext cx="8520600" cy="2052600"/>
          </a:xfrm>
          <a:prstGeom prst="rect">
            <a:avLst/>
          </a:prstGeom>
        </p:spPr>
        <p:txBody>
          <a:bodyPr anchorCtr="0" anchor="b" bIns="91425" lIns="91425" spcFirstLastPara="1" rIns="91425" wrap="square" tIns="91425"/>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Shape 11"/>
          <p:cNvSpPr txBox="1"/>
          <p:nvPr>
            <p:ph idx="1" type="subTitle"/>
          </p:nvPr>
        </p:nvSpPr>
        <p:spPr>
          <a:xfrm>
            <a:off x="311700" y="2834125"/>
            <a:ext cx="8520600" cy="79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Shape 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Shape 45"/>
          <p:cNvSpPr txBox="1"/>
          <p:nvPr>
            <p:ph type="title"/>
          </p:nvPr>
        </p:nvSpPr>
        <p:spPr>
          <a:xfrm>
            <a:off x="311700" y="1106125"/>
            <a:ext cx="8520600" cy="1963500"/>
          </a:xfrm>
          <a:prstGeom prst="rect">
            <a:avLst/>
          </a:prstGeom>
        </p:spPr>
        <p:txBody>
          <a:bodyPr anchorCtr="0" anchor="b" bIns="91425" lIns="91425" spcFirstLastPara="1" rIns="91425" wrap="square" tIns="91425"/>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p:txBody>
      </p:sp>
      <p:sp>
        <p:nvSpPr>
          <p:cNvPr id="46" name="Shape 46"/>
          <p:cNvSpPr txBox="1"/>
          <p:nvPr>
            <p:ph idx="1" type="body"/>
          </p:nvPr>
        </p:nvSpPr>
        <p:spPr>
          <a:xfrm>
            <a:off x="311700" y="3152225"/>
            <a:ext cx="8520600" cy="1300800"/>
          </a:xfrm>
          <a:prstGeom prst="rect">
            <a:avLst/>
          </a:prstGeom>
        </p:spPr>
        <p:txBody>
          <a:bodyPr anchorCtr="0" anchor="t" bIns="91425" lIns="91425" spcFirstLastPara="1" rIns="91425" wrap="square" tIns="91425"/>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Shape 4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Shape 4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54" name="Shape 54"/>
        <p:cNvGrpSpPr/>
        <p:nvPr/>
      </p:nvGrpSpPr>
      <p:grpSpPr>
        <a:xfrm>
          <a:off x="0" y="0"/>
          <a:ext cx="0" cy="0"/>
          <a:chOff x="0" y="0"/>
          <a:chExt cx="0" cy="0"/>
        </a:xfrm>
      </p:grpSpPr>
      <p:cxnSp>
        <p:nvCxnSpPr>
          <p:cNvPr id="55" name="Shape 55"/>
          <p:cNvCxnSpPr/>
          <p:nvPr/>
        </p:nvCxnSpPr>
        <p:spPr>
          <a:xfrm>
            <a:off x="7007735" y="3176888"/>
            <a:ext cx="562200" cy="0"/>
          </a:xfrm>
          <a:prstGeom prst="straightConnector1">
            <a:avLst/>
          </a:prstGeom>
          <a:noFill/>
          <a:ln cap="flat" cmpd="sng" w="76200">
            <a:solidFill>
              <a:schemeClr val="lt2"/>
            </a:solidFill>
            <a:prstDash val="solid"/>
            <a:round/>
            <a:headEnd len="med" w="med" type="none"/>
            <a:tailEnd len="med" w="med" type="none"/>
          </a:ln>
        </p:spPr>
      </p:cxnSp>
      <p:cxnSp>
        <p:nvCxnSpPr>
          <p:cNvPr id="56" name="Shape 56"/>
          <p:cNvCxnSpPr/>
          <p:nvPr/>
        </p:nvCxnSpPr>
        <p:spPr>
          <a:xfrm>
            <a:off x="1575035" y="3158252"/>
            <a:ext cx="562200" cy="0"/>
          </a:xfrm>
          <a:prstGeom prst="straightConnector1">
            <a:avLst/>
          </a:prstGeom>
          <a:noFill/>
          <a:ln cap="flat" cmpd="sng" w="76200">
            <a:solidFill>
              <a:schemeClr val="lt2"/>
            </a:solidFill>
            <a:prstDash val="solid"/>
            <a:round/>
            <a:headEnd len="med" w="med" type="none"/>
            <a:tailEnd len="med" w="med" type="none"/>
          </a:ln>
        </p:spPr>
      </p:cxnSp>
      <p:grpSp>
        <p:nvGrpSpPr>
          <p:cNvPr id="57" name="Shape 57"/>
          <p:cNvGrpSpPr/>
          <p:nvPr/>
        </p:nvGrpSpPr>
        <p:grpSpPr>
          <a:xfrm>
            <a:off x="1004144" y="1022025"/>
            <a:ext cx="7136668" cy="152400"/>
            <a:chOff x="1346429" y="1011300"/>
            <a:chExt cx="6452100" cy="152400"/>
          </a:xfrm>
        </p:grpSpPr>
        <p:cxnSp>
          <p:nvCxnSpPr>
            <p:cNvPr id="58" name="Shape 58"/>
            <p:cNvCxnSpPr/>
            <p:nvPr/>
          </p:nvCxnSpPr>
          <p:spPr>
            <a:xfrm rot="10800000">
              <a:off x="1346429" y="1011300"/>
              <a:ext cx="6452100" cy="0"/>
            </a:xfrm>
            <a:prstGeom prst="straightConnector1">
              <a:avLst/>
            </a:prstGeom>
            <a:noFill/>
            <a:ln cap="flat" cmpd="sng" w="76200">
              <a:solidFill>
                <a:schemeClr val="accent3"/>
              </a:solidFill>
              <a:prstDash val="solid"/>
              <a:round/>
              <a:headEnd len="med" w="med" type="none"/>
              <a:tailEnd len="med" w="med" type="none"/>
            </a:ln>
          </p:spPr>
        </p:cxnSp>
        <p:cxnSp>
          <p:nvCxnSpPr>
            <p:cNvPr id="59" name="Shape 59"/>
            <p:cNvCxnSpPr/>
            <p:nvPr/>
          </p:nvCxnSpPr>
          <p:spPr>
            <a:xfrm rot="10800000">
              <a:off x="1346429" y="1163700"/>
              <a:ext cx="6452100" cy="0"/>
            </a:xfrm>
            <a:prstGeom prst="straightConnector1">
              <a:avLst/>
            </a:prstGeom>
            <a:noFill/>
            <a:ln cap="flat" cmpd="sng" w="9525">
              <a:solidFill>
                <a:schemeClr val="accent3"/>
              </a:solidFill>
              <a:prstDash val="solid"/>
              <a:round/>
              <a:headEnd len="med" w="med" type="none"/>
              <a:tailEnd len="med" w="med" type="none"/>
            </a:ln>
          </p:spPr>
        </p:cxnSp>
      </p:grpSp>
      <p:grpSp>
        <p:nvGrpSpPr>
          <p:cNvPr id="60" name="Shape 60"/>
          <p:cNvGrpSpPr/>
          <p:nvPr/>
        </p:nvGrpSpPr>
        <p:grpSpPr>
          <a:xfrm>
            <a:off x="1004151" y="3969100"/>
            <a:ext cx="7136668" cy="152400"/>
            <a:chOff x="1346435" y="3969088"/>
            <a:chExt cx="6452100" cy="152400"/>
          </a:xfrm>
        </p:grpSpPr>
        <p:cxnSp>
          <p:nvCxnSpPr>
            <p:cNvPr id="61" name="Shape 61"/>
            <p:cNvCxnSpPr/>
            <p:nvPr/>
          </p:nvCxnSpPr>
          <p:spPr>
            <a:xfrm>
              <a:off x="1346435" y="4121488"/>
              <a:ext cx="6452100" cy="0"/>
            </a:xfrm>
            <a:prstGeom prst="straightConnector1">
              <a:avLst/>
            </a:prstGeom>
            <a:noFill/>
            <a:ln cap="flat" cmpd="sng" w="76200">
              <a:solidFill>
                <a:schemeClr val="accent3"/>
              </a:solidFill>
              <a:prstDash val="solid"/>
              <a:round/>
              <a:headEnd len="med" w="med" type="none"/>
              <a:tailEnd len="med" w="med" type="none"/>
            </a:ln>
          </p:spPr>
        </p:cxnSp>
        <p:cxnSp>
          <p:nvCxnSpPr>
            <p:cNvPr id="62" name="Shape 62"/>
            <p:cNvCxnSpPr/>
            <p:nvPr/>
          </p:nvCxnSpPr>
          <p:spPr>
            <a:xfrm>
              <a:off x="1346435" y="3969088"/>
              <a:ext cx="6452100" cy="0"/>
            </a:xfrm>
            <a:prstGeom prst="straightConnector1">
              <a:avLst/>
            </a:prstGeom>
            <a:noFill/>
            <a:ln cap="flat" cmpd="sng" w="9525">
              <a:solidFill>
                <a:schemeClr val="accent3"/>
              </a:solidFill>
              <a:prstDash val="solid"/>
              <a:round/>
              <a:headEnd len="med" w="med" type="none"/>
              <a:tailEnd len="med" w="med" type="none"/>
            </a:ln>
          </p:spPr>
        </p:cxnSp>
      </p:grpSp>
      <p:sp>
        <p:nvSpPr>
          <p:cNvPr id="63" name="Shape 63"/>
          <p:cNvSpPr txBox="1"/>
          <p:nvPr>
            <p:ph type="ctrTitle"/>
          </p:nvPr>
        </p:nvSpPr>
        <p:spPr>
          <a:xfrm>
            <a:off x="1004150" y="1751764"/>
            <a:ext cx="7136700" cy="1022400"/>
          </a:xfrm>
          <a:prstGeom prst="rect">
            <a:avLst/>
          </a:prstGeom>
        </p:spPr>
        <p:txBody>
          <a:bodyPr anchorCtr="0" anchor="b" bIns="91425" lIns="91425" spcFirstLastPara="1" rIns="91425" wrap="square" tIns="91425"/>
          <a:lstStyle>
            <a:lvl1pPr lvl="0" rtl="0" algn="ctr">
              <a:spcBef>
                <a:spcPts val="0"/>
              </a:spcBef>
              <a:spcAft>
                <a:spcPts val="0"/>
              </a:spcAft>
              <a:buSzPts val="5400"/>
              <a:buNone/>
              <a:defRPr sz="5400"/>
            </a:lvl1pPr>
            <a:lvl2pPr lvl="1" rtl="0" algn="ctr">
              <a:spcBef>
                <a:spcPts val="0"/>
              </a:spcBef>
              <a:spcAft>
                <a:spcPts val="0"/>
              </a:spcAft>
              <a:buSzPts val="5400"/>
              <a:buNone/>
              <a:defRPr sz="5400"/>
            </a:lvl2pPr>
            <a:lvl3pPr lvl="2" rtl="0" algn="ctr">
              <a:spcBef>
                <a:spcPts val="0"/>
              </a:spcBef>
              <a:spcAft>
                <a:spcPts val="0"/>
              </a:spcAft>
              <a:buSzPts val="5400"/>
              <a:buNone/>
              <a:defRPr sz="5400"/>
            </a:lvl3pPr>
            <a:lvl4pPr lvl="3" rtl="0" algn="ctr">
              <a:spcBef>
                <a:spcPts val="0"/>
              </a:spcBef>
              <a:spcAft>
                <a:spcPts val="0"/>
              </a:spcAft>
              <a:buSzPts val="5400"/>
              <a:buNone/>
              <a:defRPr sz="5400"/>
            </a:lvl4pPr>
            <a:lvl5pPr lvl="4" rtl="0" algn="ctr">
              <a:spcBef>
                <a:spcPts val="0"/>
              </a:spcBef>
              <a:spcAft>
                <a:spcPts val="0"/>
              </a:spcAft>
              <a:buSzPts val="5400"/>
              <a:buNone/>
              <a:defRPr sz="5400"/>
            </a:lvl5pPr>
            <a:lvl6pPr lvl="5" rtl="0" algn="ctr">
              <a:spcBef>
                <a:spcPts val="0"/>
              </a:spcBef>
              <a:spcAft>
                <a:spcPts val="0"/>
              </a:spcAft>
              <a:buSzPts val="5400"/>
              <a:buNone/>
              <a:defRPr sz="5400"/>
            </a:lvl6pPr>
            <a:lvl7pPr lvl="6" rtl="0" algn="ctr">
              <a:spcBef>
                <a:spcPts val="0"/>
              </a:spcBef>
              <a:spcAft>
                <a:spcPts val="0"/>
              </a:spcAft>
              <a:buSzPts val="5400"/>
              <a:buNone/>
              <a:defRPr sz="5400"/>
            </a:lvl7pPr>
            <a:lvl8pPr lvl="7" rtl="0" algn="ctr">
              <a:spcBef>
                <a:spcPts val="0"/>
              </a:spcBef>
              <a:spcAft>
                <a:spcPts val="0"/>
              </a:spcAft>
              <a:buSzPts val="5400"/>
              <a:buNone/>
              <a:defRPr sz="5400"/>
            </a:lvl8pPr>
            <a:lvl9pPr lvl="8" rtl="0" algn="ctr">
              <a:spcBef>
                <a:spcPts val="0"/>
              </a:spcBef>
              <a:spcAft>
                <a:spcPts val="0"/>
              </a:spcAft>
              <a:buSzPts val="5400"/>
              <a:buNone/>
              <a:defRPr sz="5400"/>
            </a:lvl9pPr>
          </a:lstStyle>
          <a:p/>
        </p:txBody>
      </p:sp>
      <p:sp>
        <p:nvSpPr>
          <p:cNvPr id="64" name="Shape 64"/>
          <p:cNvSpPr txBox="1"/>
          <p:nvPr>
            <p:ph idx="1" type="subTitle"/>
          </p:nvPr>
        </p:nvSpPr>
        <p:spPr>
          <a:xfrm>
            <a:off x="2137225" y="2850039"/>
            <a:ext cx="4870500" cy="792600"/>
          </a:xfrm>
          <a:prstGeom prst="rect">
            <a:avLst/>
          </a:prstGeom>
        </p:spPr>
        <p:txBody>
          <a:bodyPr anchorCtr="0" anchor="t" bIns="91425" lIns="91425" spcFirstLastPara="1" rIns="91425" wrap="square" tIns="91425"/>
          <a:lstStyle>
            <a:lvl1pPr lvl="0" rtl="0" algn="ctr">
              <a:lnSpc>
                <a:spcPct val="100000"/>
              </a:lnSpc>
              <a:spcBef>
                <a:spcPts val="0"/>
              </a:spcBef>
              <a:spcAft>
                <a:spcPts val="0"/>
              </a:spcAft>
              <a:buSzPts val="2400"/>
              <a:buNone/>
              <a:defRPr sz="2400"/>
            </a:lvl1pPr>
            <a:lvl2pPr lvl="1" rtl="0" algn="ctr">
              <a:lnSpc>
                <a:spcPct val="100000"/>
              </a:lnSpc>
              <a:spcBef>
                <a:spcPts val="0"/>
              </a:spcBef>
              <a:spcAft>
                <a:spcPts val="0"/>
              </a:spcAft>
              <a:buSzPts val="2400"/>
              <a:buNone/>
              <a:defRPr sz="2400"/>
            </a:lvl2pPr>
            <a:lvl3pPr lvl="2" rtl="0" algn="ctr">
              <a:lnSpc>
                <a:spcPct val="100000"/>
              </a:lnSpc>
              <a:spcBef>
                <a:spcPts val="0"/>
              </a:spcBef>
              <a:spcAft>
                <a:spcPts val="0"/>
              </a:spcAft>
              <a:buSzPts val="2400"/>
              <a:buNone/>
              <a:defRPr sz="2400"/>
            </a:lvl3pPr>
            <a:lvl4pPr lvl="3" rtl="0" algn="ctr">
              <a:lnSpc>
                <a:spcPct val="100000"/>
              </a:lnSpc>
              <a:spcBef>
                <a:spcPts val="0"/>
              </a:spcBef>
              <a:spcAft>
                <a:spcPts val="0"/>
              </a:spcAft>
              <a:buSzPts val="2400"/>
              <a:buNone/>
              <a:defRPr sz="2400"/>
            </a:lvl4pPr>
            <a:lvl5pPr lvl="4" rtl="0" algn="ctr">
              <a:lnSpc>
                <a:spcPct val="100000"/>
              </a:lnSpc>
              <a:spcBef>
                <a:spcPts val="0"/>
              </a:spcBef>
              <a:spcAft>
                <a:spcPts val="0"/>
              </a:spcAft>
              <a:buSzPts val="2400"/>
              <a:buNone/>
              <a:defRPr sz="2400"/>
            </a:lvl5pPr>
            <a:lvl6pPr lvl="5" rtl="0" algn="ctr">
              <a:lnSpc>
                <a:spcPct val="100000"/>
              </a:lnSpc>
              <a:spcBef>
                <a:spcPts val="0"/>
              </a:spcBef>
              <a:spcAft>
                <a:spcPts val="0"/>
              </a:spcAft>
              <a:buSzPts val="2400"/>
              <a:buNone/>
              <a:defRPr sz="2400"/>
            </a:lvl6pPr>
            <a:lvl7pPr lvl="6" rtl="0" algn="ctr">
              <a:lnSpc>
                <a:spcPct val="100000"/>
              </a:lnSpc>
              <a:spcBef>
                <a:spcPts val="0"/>
              </a:spcBef>
              <a:spcAft>
                <a:spcPts val="0"/>
              </a:spcAft>
              <a:buSzPts val="2400"/>
              <a:buNone/>
              <a:defRPr sz="2400"/>
            </a:lvl7pPr>
            <a:lvl8pPr lvl="7" rtl="0" algn="ctr">
              <a:lnSpc>
                <a:spcPct val="100000"/>
              </a:lnSpc>
              <a:spcBef>
                <a:spcPts val="0"/>
              </a:spcBef>
              <a:spcAft>
                <a:spcPts val="0"/>
              </a:spcAft>
              <a:buSzPts val="2400"/>
              <a:buNone/>
              <a:defRPr sz="2400"/>
            </a:lvl8pPr>
            <a:lvl9pPr lvl="8" rtl="0" algn="ctr">
              <a:lnSpc>
                <a:spcPct val="100000"/>
              </a:lnSpc>
              <a:spcBef>
                <a:spcPts val="0"/>
              </a:spcBef>
              <a:spcAft>
                <a:spcPts val="0"/>
              </a:spcAft>
              <a:buSzPts val="2400"/>
              <a:buNone/>
              <a:defRPr sz="2400"/>
            </a:lvl9pPr>
          </a:lstStyle>
          <a:p/>
        </p:txBody>
      </p:sp>
      <p:sp>
        <p:nvSpPr>
          <p:cNvPr id="65" name="Shape 6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66" name="Shape 66"/>
        <p:cNvGrpSpPr/>
        <p:nvPr/>
      </p:nvGrpSpPr>
      <p:grpSpPr>
        <a:xfrm>
          <a:off x="0" y="0"/>
          <a:ext cx="0" cy="0"/>
          <a:chOff x="0" y="0"/>
          <a:chExt cx="0" cy="0"/>
        </a:xfrm>
      </p:grpSpPr>
      <p:sp>
        <p:nvSpPr>
          <p:cNvPr id="67" name="Shape 67"/>
          <p:cNvSpPr/>
          <p:nvPr/>
        </p:nvSpPr>
        <p:spPr>
          <a:xfrm>
            <a:off x="-50" y="2571900"/>
            <a:ext cx="9144000" cy="2571600"/>
          </a:xfrm>
          <a:prstGeom prst="rect">
            <a:avLst/>
          </a:prstGeom>
          <a:solidFill>
            <a:schemeClr val="accent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68" name="Shape 68"/>
          <p:cNvSpPr txBox="1"/>
          <p:nvPr>
            <p:ph type="title"/>
          </p:nvPr>
        </p:nvSpPr>
        <p:spPr>
          <a:xfrm>
            <a:off x="311700" y="814800"/>
            <a:ext cx="8571300" cy="942000"/>
          </a:xfrm>
          <a:prstGeom prst="rect">
            <a:avLst/>
          </a:prstGeom>
        </p:spPr>
        <p:txBody>
          <a:bodyPr anchorCtr="0" anchor="ctr" bIns="91425" lIns="91425" spcFirstLastPara="1" rIns="91425" wrap="square" tIns="91425"/>
          <a:lstStyle>
            <a:lvl1pPr lvl="0" rtl="0" algn="ctr">
              <a:spcBef>
                <a:spcPts val="0"/>
              </a:spcBef>
              <a:spcAft>
                <a:spcPts val="0"/>
              </a:spcAft>
              <a:buSzPts val="3600"/>
              <a:buNone/>
              <a:defRPr/>
            </a:lvl1pPr>
            <a:lvl2pPr lvl="1" rtl="0" algn="ctr">
              <a:spcBef>
                <a:spcPts val="0"/>
              </a:spcBef>
              <a:spcAft>
                <a:spcPts val="0"/>
              </a:spcAft>
              <a:buSzPts val="3600"/>
              <a:buNone/>
              <a:defRPr/>
            </a:lvl2pPr>
            <a:lvl3pPr lvl="2" rtl="0" algn="ctr">
              <a:spcBef>
                <a:spcPts val="0"/>
              </a:spcBef>
              <a:spcAft>
                <a:spcPts val="0"/>
              </a:spcAft>
              <a:buSzPts val="3600"/>
              <a:buNone/>
              <a:defRPr/>
            </a:lvl3pPr>
            <a:lvl4pPr lvl="3" rtl="0" algn="ctr">
              <a:spcBef>
                <a:spcPts val="0"/>
              </a:spcBef>
              <a:spcAft>
                <a:spcPts val="0"/>
              </a:spcAft>
              <a:buSzPts val="3600"/>
              <a:buNone/>
              <a:defRPr/>
            </a:lvl4pPr>
            <a:lvl5pPr lvl="4" rtl="0" algn="ctr">
              <a:spcBef>
                <a:spcPts val="0"/>
              </a:spcBef>
              <a:spcAft>
                <a:spcPts val="0"/>
              </a:spcAft>
              <a:buSzPts val="3600"/>
              <a:buNone/>
              <a:defRPr/>
            </a:lvl5pPr>
            <a:lvl6pPr lvl="5" rtl="0" algn="ctr">
              <a:spcBef>
                <a:spcPts val="0"/>
              </a:spcBef>
              <a:spcAft>
                <a:spcPts val="0"/>
              </a:spcAft>
              <a:buSzPts val="3600"/>
              <a:buNone/>
              <a:defRPr/>
            </a:lvl6pPr>
            <a:lvl7pPr lvl="6" rtl="0" algn="ctr">
              <a:spcBef>
                <a:spcPts val="0"/>
              </a:spcBef>
              <a:spcAft>
                <a:spcPts val="0"/>
              </a:spcAft>
              <a:buSzPts val="3600"/>
              <a:buNone/>
              <a:defRPr/>
            </a:lvl7pPr>
            <a:lvl8pPr lvl="7" rtl="0" algn="ctr">
              <a:spcBef>
                <a:spcPts val="0"/>
              </a:spcBef>
              <a:spcAft>
                <a:spcPts val="0"/>
              </a:spcAft>
              <a:buSzPts val="3600"/>
              <a:buNone/>
              <a:defRPr/>
            </a:lvl8pPr>
            <a:lvl9pPr lvl="8" rtl="0" algn="ctr">
              <a:spcBef>
                <a:spcPts val="0"/>
              </a:spcBef>
              <a:spcAft>
                <a:spcPts val="0"/>
              </a:spcAft>
              <a:buSzPts val="3600"/>
              <a:buNone/>
              <a:defRPr/>
            </a:lvl9pPr>
          </a:lstStyle>
          <a:p/>
        </p:txBody>
      </p:sp>
      <p:sp>
        <p:nvSpPr>
          <p:cNvPr id="69" name="Shape 6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spcBef>
                <a:spcPts val="0"/>
              </a:spcBef>
              <a:buNone/>
              <a:defRPr>
                <a:solidFill>
                  <a:schemeClr val="lt1"/>
                </a:solidFill>
              </a:defRPr>
            </a:lvl1pPr>
            <a:lvl2pPr lvl="1" rtl="0">
              <a:spcBef>
                <a:spcPts val="0"/>
              </a:spcBef>
              <a:buNone/>
              <a:defRPr>
                <a:solidFill>
                  <a:schemeClr val="lt1"/>
                </a:solidFill>
              </a:defRPr>
            </a:lvl2pPr>
            <a:lvl3pPr lvl="2" rtl="0">
              <a:spcBef>
                <a:spcPts val="0"/>
              </a:spcBef>
              <a:buNone/>
              <a:defRPr>
                <a:solidFill>
                  <a:schemeClr val="lt1"/>
                </a:solidFill>
              </a:defRPr>
            </a:lvl3pPr>
            <a:lvl4pPr lvl="3" rtl="0">
              <a:spcBef>
                <a:spcPts val="0"/>
              </a:spcBef>
              <a:buNone/>
              <a:defRPr>
                <a:solidFill>
                  <a:schemeClr val="lt1"/>
                </a:solidFill>
              </a:defRPr>
            </a:lvl4pPr>
            <a:lvl5pPr lvl="4" rtl="0">
              <a:spcBef>
                <a:spcPts val="0"/>
              </a:spcBef>
              <a:buNone/>
              <a:defRPr>
                <a:solidFill>
                  <a:schemeClr val="lt1"/>
                </a:solidFill>
              </a:defRPr>
            </a:lvl5pPr>
            <a:lvl6pPr lvl="5" rtl="0">
              <a:spcBef>
                <a:spcPts val="0"/>
              </a:spcBef>
              <a:buNone/>
              <a:defRPr>
                <a:solidFill>
                  <a:schemeClr val="lt1"/>
                </a:solidFill>
              </a:defRPr>
            </a:lvl6pPr>
            <a:lvl7pPr lvl="6" rtl="0">
              <a:spcBef>
                <a:spcPts val="0"/>
              </a:spcBef>
              <a:buNone/>
              <a:defRPr>
                <a:solidFill>
                  <a:schemeClr val="lt1"/>
                </a:solidFill>
              </a:defRPr>
            </a:lvl7pPr>
            <a:lvl8pPr lvl="7" rtl="0">
              <a:spcBef>
                <a:spcPts val="0"/>
              </a:spcBef>
              <a:buNone/>
              <a:defRPr>
                <a:solidFill>
                  <a:schemeClr val="lt1"/>
                </a:solidFill>
              </a:defRPr>
            </a:lvl8pPr>
            <a:lvl9pPr lvl="8" rtl="0">
              <a:spcBef>
                <a:spcPts val="0"/>
              </a:spcBef>
              <a:buNone/>
              <a:defRPr>
                <a:solidFill>
                  <a:schemeClr val="lt1"/>
                </a:solidFill>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70" name="Shape 70"/>
        <p:cNvGrpSpPr/>
        <p:nvPr/>
      </p:nvGrpSpPr>
      <p:grpSpPr>
        <a:xfrm>
          <a:off x="0" y="0"/>
          <a:ext cx="0" cy="0"/>
          <a:chOff x="0" y="0"/>
          <a:chExt cx="0" cy="0"/>
        </a:xfrm>
      </p:grpSpPr>
      <p:sp>
        <p:nvSpPr>
          <p:cNvPr id="71" name="Shape 71"/>
          <p:cNvSpPr/>
          <p:nvPr/>
        </p:nvSpPr>
        <p:spPr>
          <a:xfrm>
            <a:off x="-75" y="5045700"/>
            <a:ext cx="9144000" cy="97800"/>
          </a:xfrm>
          <a:prstGeom prst="rect">
            <a:avLst/>
          </a:prstGeom>
          <a:solidFill>
            <a:schemeClr val="accent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72" name="Shape 72"/>
          <p:cNvSpPr txBox="1"/>
          <p:nvPr>
            <p:ph type="title"/>
          </p:nvPr>
        </p:nvSpPr>
        <p:spPr>
          <a:xfrm>
            <a:off x="311700" y="445025"/>
            <a:ext cx="8520600" cy="707400"/>
          </a:xfrm>
          <a:prstGeom prst="rect">
            <a:avLst/>
          </a:prstGeom>
        </p:spPr>
        <p:txBody>
          <a:bodyPr anchorCtr="0" anchor="t" bIns="91425" lIns="91425" spcFirstLastPara="1" rIns="91425" wrap="square" tIns="91425"/>
          <a:lstStyle>
            <a:lvl1pPr lvl="0" rtl="0">
              <a:spcBef>
                <a:spcPts val="0"/>
              </a:spcBef>
              <a:spcAft>
                <a:spcPts val="0"/>
              </a:spcAft>
              <a:buSzPts val="3600"/>
              <a:buNone/>
              <a:defRPr/>
            </a:lvl1pPr>
            <a:lvl2pPr lvl="1" rtl="0">
              <a:spcBef>
                <a:spcPts val="0"/>
              </a:spcBef>
              <a:spcAft>
                <a:spcPts val="0"/>
              </a:spcAft>
              <a:buSzPts val="3600"/>
              <a:buNone/>
              <a:defRPr/>
            </a:lvl2pPr>
            <a:lvl3pPr lvl="2" rtl="0">
              <a:spcBef>
                <a:spcPts val="0"/>
              </a:spcBef>
              <a:spcAft>
                <a:spcPts val="0"/>
              </a:spcAft>
              <a:buSzPts val="3600"/>
              <a:buNone/>
              <a:defRPr/>
            </a:lvl3pPr>
            <a:lvl4pPr lvl="3" rtl="0">
              <a:spcBef>
                <a:spcPts val="0"/>
              </a:spcBef>
              <a:spcAft>
                <a:spcPts val="0"/>
              </a:spcAft>
              <a:buSzPts val="3600"/>
              <a:buNone/>
              <a:defRPr/>
            </a:lvl4pPr>
            <a:lvl5pPr lvl="4" rtl="0">
              <a:spcBef>
                <a:spcPts val="0"/>
              </a:spcBef>
              <a:spcAft>
                <a:spcPts val="0"/>
              </a:spcAft>
              <a:buSzPts val="3600"/>
              <a:buNone/>
              <a:defRPr/>
            </a:lvl5pPr>
            <a:lvl6pPr lvl="5" rtl="0">
              <a:spcBef>
                <a:spcPts val="0"/>
              </a:spcBef>
              <a:spcAft>
                <a:spcPts val="0"/>
              </a:spcAft>
              <a:buSzPts val="3600"/>
              <a:buNone/>
              <a:defRPr/>
            </a:lvl6pPr>
            <a:lvl7pPr lvl="6" rtl="0">
              <a:spcBef>
                <a:spcPts val="0"/>
              </a:spcBef>
              <a:spcAft>
                <a:spcPts val="0"/>
              </a:spcAft>
              <a:buSzPts val="3600"/>
              <a:buNone/>
              <a:defRPr/>
            </a:lvl7pPr>
            <a:lvl8pPr lvl="7" rtl="0">
              <a:spcBef>
                <a:spcPts val="0"/>
              </a:spcBef>
              <a:spcAft>
                <a:spcPts val="0"/>
              </a:spcAft>
              <a:buSzPts val="3600"/>
              <a:buNone/>
              <a:defRPr/>
            </a:lvl8pPr>
            <a:lvl9pPr lvl="8" rtl="0">
              <a:spcBef>
                <a:spcPts val="0"/>
              </a:spcBef>
              <a:spcAft>
                <a:spcPts val="0"/>
              </a:spcAft>
              <a:buSzPts val="3600"/>
              <a:buNone/>
              <a:defRPr/>
            </a:lvl9pPr>
          </a:lstStyle>
          <a:p/>
        </p:txBody>
      </p:sp>
      <p:sp>
        <p:nvSpPr>
          <p:cNvPr id="73" name="Shape 73"/>
          <p:cNvSpPr txBox="1"/>
          <p:nvPr>
            <p:ph idx="1" type="body"/>
          </p:nvPr>
        </p:nvSpPr>
        <p:spPr>
          <a:xfrm>
            <a:off x="311700" y="1266325"/>
            <a:ext cx="8520600" cy="3302700"/>
          </a:xfrm>
          <a:prstGeom prst="rect">
            <a:avLst/>
          </a:prstGeom>
        </p:spPr>
        <p:txBody>
          <a:bodyPr anchorCtr="0" anchor="t" bIns="91425" lIns="91425" spcFirstLastPara="1" rIns="91425" wrap="square" tIns="91425"/>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74" name="Shape 7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75" name="Shape 75"/>
        <p:cNvGrpSpPr/>
        <p:nvPr/>
      </p:nvGrpSpPr>
      <p:grpSpPr>
        <a:xfrm>
          <a:off x="0" y="0"/>
          <a:ext cx="0" cy="0"/>
          <a:chOff x="0" y="0"/>
          <a:chExt cx="0" cy="0"/>
        </a:xfrm>
      </p:grpSpPr>
      <p:sp>
        <p:nvSpPr>
          <p:cNvPr id="76" name="Shape 76"/>
          <p:cNvSpPr txBox="1"/>
          <p:nvPr>
            <p:ph type="title"/>
          </p:nvPr>
        </p:nvSpPr>
        <p:spPr>
          <a:xfrm>
            <a:off x="311700" y="445025"/>
            <a:ext cx="8520600" cy="707400"/>
          </a:xfrm>
          <a:prstGeom prst="rect">
            <a:avLst/>
          </a:prstGeom>
        </p:spPr>
        <p:txBody>
          <a:bodyPr anchorCtr="0" anchor="t" bIns="91425" lIns="91425" spcFirstLastPara="1" rIns="91425" wrap="square" tIns="91425"/>
          <a:lstStyle>
            <a:lvl1pPr lvl="0" rtl="0">
              <a:spcBef>
                <a:spcPts val="0"/>
              </a:spcBef>
              <a:spcAft>
                <a:spcPts val="0"/>
              </a:spcAft>
              <a:buSzPts val="3600"/>
              <a:buNone/>
              <a:defRPr/>
            </a:lvl1pPr>
            <a:lvl2pPr lvl="1" rtl="0">
              <a:spcBef>
                <a:spcPts val="0"/>
              </a:spcBef>
              <a:spcAft>
                <a:spcPts val="0"/>
              </a:spcAft>
              <a:buSzPts val="3600"/>
              <a:buNone/>
              <a:defRPr/>
            </a:lvl2pPr>
            <a:lvl3pPr lvl="2" rtl="0">
              <a:spcBef>
                <a:spcPts val="0"/>
              </a:spcBef>
              <a:spcAft>
                <a:spcPts val="0"/>
              </a:spcAft>
              <a:buSzPts val="3600"/>
              <a:buNone/>
              <a:defRPr/>
            </a:lvl3pPr>
            <a:lvl4pPr lvl="3" rtl="0">
              <a:spcBef>
                <a:spcPts val="0"/>
              </a:spcBef>
              <a:spcAft>
                <a:spcPts val="0"/>
              </a:spcAft>
              <a:buSzPts val="3600"/>
              <a:buNone/>
              <a:defRPr/>
            </a:lvl4pPr>
            <a:lvl5pPr lvl="4" rtl="0">
              <a:spcBef>
                <a:spcPts val="0"/>
              </a:spcBef>
              <a:spcAft>
                <a:spcPts val="0"/>
              </a:spcAft>
              <a:buSzPts val="3600"/>
              <a:buNone/>
              <a:defRPr/>
            </a:lvl5pPr>
            <a:lvl6pPr lvl="5" rtl="0">
              <a:spcBef>
                <a:spcPts val="0"/>
              </a:spcBef>
              <a:spcAft>
                <a:spcPts val="0"/>
              </a:spcAft>
              <a:buSzPts val="3600"/>
              <a:buNone/>
              <a:defRPr/>
            </a:lvl6pPr>
            <a:lvl7pPr lvl="6" rtl="0">
              <a:spcBef>
                <a:spcPts val="0"/>
              </a:spcBef>
              <a:spcAft>
                <a:spcPts val="0"/>
              </a:spcAft>
              <a:buSzPts val="3600"/>
              <a:buNone/>
              <a:defRPr/>
            </a:lvl7pPr>
            <a:lvl8pPr lvl="7" rtl="0">
              <a:spcBef>
                <a:spcPts val="0"/>
              </a:spcBef>
              <a:spcAft>
                <a:spcPts val="0"/>
              </a:spcAft>
              <a:buSzPts val="3600"/>
              <a:buNone/>
              <a:defRPr/>
            </a:lvl8pPr>
            <a:lvl9pPr lvl="8" rtl="0">
              <a:spcBef>
                <a:spcPts val="0"/>
              </a:spcBef>
              <a:spcAft>
                <a:spcPts val="0"/>
              </a:spcAft>
              <a:buSzPts val="3600"/>
              <a:buNone/>
              <a:defRPr/>
            </a:lvl9pPr>
          </a:lstStyle>
          <a:p/>
        </p:txBody>
      </p:sp>
      <p:sp>
        <p:nvSpPr>
          <p:cNvPr id="77" name="Shape 77"/>
          <p:cNvSpPr txBox="1"/>
          <p:nvPr>
            <p:ph idx="1" type="body"/>
          </p:nvPr>
        </p:nvSpPr>
        <p:spPr>
          <a:xfrm>
            <a:off x="311700" y="1213125"/>
            <a:ext cx="8520600" cy="3646500"/>
          </a:xfrm>
          <a:prstGeom prst="rect">
            <a:avLst/>
          </a:prstGeom>
        </p:spPr>
        <p:txBody>
          <a:bodyPr anchorCtr="0" anchor="t" bIns="91425" lIns="91425" spcFirstLastPara="1" rIns="91425" wrap="square" tIns="91425"/>
          <a:lstStyle>
            <a:lvl1pPr indent="-317500" lvl="0" marL="457200" rtl="0">
              <a:lnSpc>
                <a:spcPct val="150000"/>
              </a:lnSpc>
              <a:spcBef>
                <a:spcPts val="0"/>
              </a:spcBef>
              <a:spcAft>
                <a:spcPts val="0"/>
              </a:spcAft>
              <a:buSzPts val="1400"/>
              <a:buAutoNum type="arabicPeriod"/>
              <a:defRPr b="1" sz="2400">
                <a:latin typeface="Calibri"/>
                <a:ea typeface="Calibri"/>
                <a:cs typeface="Calibri"/>
                <a:sym typeface="Calibri"/>
              </a:defRPr>
            </a:lvl1pPr>
            <a:lvl2pPr indent="-304800" lvl="1" marL="914400" rtl="0">
              <a:lnSpc>
                <a:spcPct val="150000"/>
              </a:lnSpc>
              <a:spcBef>
                <a:spcPts val="1600"/>
              </a:spcBef>
              <a:spcAft>
                <a:spcPts val="0"/>
              </a:spcAft>
              <a:buSzPts val="1200"/>
              <a:buAutoNum type="alphaLcPeriod"/>
              <a:defRPr b="1" sz="2400">
                <a:latin typeface="Calibri"/>
                <a:ea typeface="Calibri"/>
                <a:cs typeface="Calibri"/>
                <a:sym typeface="Calibri"/>
              </a:defRPr>
            </a:lvl2pPr>
            <a:lvl3pPr indent="-304800" lvl="2" marL="1371600" rtl="0">
              <a:spcBef>
                <a:spcPts val="1600"/>
              </a:spcBef>
              <a:spcAft>
                <a:spcPts val="0"/>
              </a:spcAft>
              <a:buSzPts val="1200"/>
              <a:buAutoNum type="romanLcPeriod"/>
              <a:defRPr sz="1200"/>
            </a:lvl3pPr>
            <a:lvl4pPr indent="-304800" lvl="3" marL="1828800" rtl="0">
              <a:spcBef>
                <a:spcPts val="1600"/>
              </a:spcBef>
              <a:spcAft>
                <a:spcPts val="0"/>
              </a:spcAft>
              <a:buSzPts val="1200"/>
              <a:buAutoNum type="arabicPeriod"/>
              <a:defRPr sz="1200"/>
            </a:lvl4pPr>
            <a:lvl5pPr indent="-304800" lvl="4" marL="2286000" rtl="0">
              <a:spcBef>
                <a:spcPts val="1600"/>
              </a:spcBef>
              <a:spcAft>
                <a:spcPts val="0"/>
              </a:spcAft>
              <a:buSzPts val="1200"/>
              <a:buAutoNum type="alphaLcPeriod"/>
              <a:defRPr sz="1200"/>
            </a:lvl5pPr>
            <a:lvl6pPr indent="-304800" lvl="5" marL="2743200" rtl="0">
              <a:spcBef>
                <a:spcPts val="1600"/>
              </a:spcBef>
              <a:spcAft>
                <a:spcPts val="0"/>
              </a:spcAft>
              <a:buSzPts val="1200"/>
              <a:buAutoNum type="romanLcPeriod"/>
              <a:defRPr sz="1200"/>
            </a:lvl6pPr>
            <a:lvl7pPr indent="-304800" lvl="6" marL="3200400" rtl="0">
              <a:spcBef>
                <a:spcPts val="1600"/>
              </a:spcBef>
              <a:spcAft>
                <a:spcPts val="0"/>
              </a:spcAft>
              <a:buSzPts val="1200"/>
              <a:buAutoNum type="arabicPeriod"/>
              <a:defRPr sz="1200"/>
            </a:lvl7pPr>
            <a:lvl8pPr indent="-304800" lvl="7" marL="3657600" rtl="0">
              <a:spcBef>
                <a:spcPts val="1600"/>
              </a:spcBef>
              <a:spcAft>
                <a:spcPts val="0"/>
              </a:spcAft>
              <a:buSzPts val="1200"/>
              <a:buAutoNum type="alphaLcPeriod"/>
              <a:defRPr sz="1200"/>
            </a:lvl8pPr>
            <a:lvl9pPr indent="-304800" lvl="8" marL="4114800" rtl="0">
              <a:spcBef>
                <a:spcPts val="1600"/>
              </a:spcBef>
              <a:spcAft>
                <a:spcPts val="1600"/>
              </a:spcAft>
              <a:buSzPts val="1200"/>
              <a:buAutoNum type="romanLcPeriod"/>
              <a:defRPr sz="1200"/>
            </a:lvl9pPr>
          </a:lstStyle>
          <a:p/>
        </p:txBody>
      </p:sp>
      <p:sp>
        <p:nvSpPr>
          <p:cNvPr id="78" name="Shape 78"/>
          <p:cNvSpPr txBox="1"/>
          <p:nvPr>
            <p:ph idx="2" type="body"/>
          </p:nvPr>
        </p:nvSpPr>
        <p:spPr>
          <a:xfrm>
            <a:off x="4832400" y="1266175"/>
            <a:ext cx="3999900" cy="3302700"/>
          </a:xfrm>
          <a:prstGeom prst="rect">
            <a:avLst/>
          </a:prstGeom>
        </p:spPr>
        <p:txBody>
          <a:bodyPr anchorCtr="0" anchor="t" bIns="91425" lIns="91425" spcFirstLastPara="1" rIns="91425" wrap="square" tIns="91425"/>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79" name="Shape 7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80" name="Shape 80"/>
        <p:cNvGrpSpPr/>
        <p:nvPr/>
      </p:nvGrpSpPr>
      <p:grpSpPr>
        <a:xfrm>
          <a:off x="0" y="0"/>
          <a:ext cx="0" cy="0"/>
          <a:chOff x="0" y="0"/>
          <a:chExt cx="0" cy="0"/>
        </a:xfrm>
      </p:grpSpPr>
      <p:sp>
        <p:nvSpPr>
          <p:cNvPr id="81" name="Shape 81"/>
          <p:cNvSpPr txBox="1"/>
          <p:nvPr>
            <p:ph type="title"/>
          </p:nvPr>
        </p:nvSpPr>
        <p:spPr>
          <a:xfrm>
            <a:off x="311700" y="445025"/>
            <a:ext cx="8520600" cy="707400"/>
          </a:xfrm>
          <a:prstGeom prst="rect">
            <a:avLst/>
          </a:prstGeom>
        </p:spPr>
        <p:txBody>
          <a:bodyPr anchorCtr="0" anchor="t" bIns="91425" lIns="91425" spcFirstLastPara="1" rIns="91425" wrap="square" tIns="91425"/>
          <a:lstStyle>
            <a:lvl1pPr lvl="0" rtl="0">
              <a:spcBef>
                <a:spcPts val="0"/>
              </a:spcBef>
              <a:spcAft>
                <a:spcPts val="0"/>
              </a:spcAft>
              <a:buSzPts val="3600"/>
              <a:buNone/>
              <a:defRPr/>
            </a:lvl1pPr>
            <a:lvl2pPr lvl="1" rtl="0">
              <a:spcBef>
                <a:spcPts val="0"/>
              </a:spcBef>
              <a:spcAft>
                <a:spcPts val="0"/>
              </a:spcAft>
              <a:buSzPts val="3600"/>
              <a:buNone/>
              <a:defRPr/>
            </a:lvl2pPr>
            <a:lvl3pPr lvl="2" rtl="0">
              <a:spcBef>
                <a:spcPts val="0"/>
              </a:spcBef>
              <a:spcAft>
                <a:spcPts val="0"/>
              </a:spcAft>
              <a:buSzPts val="3600"/>
              <a:buNone/>
              <a:defRPr/>
            </a:lvl3pPr>
            <a:lvl4pPr lvl="3" rtl="0">
              <a:spcBef>
                <a:spcPts val="0"/>
              </a:spcBef>
              <a:spcAft>
                <a:spcPts val="0"/>
              </a:spcAft>
              <a:buSzPts val="3600"/>
              <a:buNone/>
              <a:defRPr/>
            </a:lvl4pPr>
            <a:lvl5pPr lvl="4" rtl="0">
              <a:spcBef>
                <a:spcPts val="0"/>
              </a:spcBef>
              <a:spcAft>
                <a:spcPts val="0"/>
              </a:spcAft>
              <a:buSzPts val="3600"/>
              <a:buNone/>
              <a:defRPr/>
            </a:lvl5pPr>
            <a:lvl6pPr lvl="5" rtl="0">
              <a:spcBef>
                <a:spcPts val="0"/>
              </a:spcBef>
              <a:spcAft>
                <a:spcPts val="0"/>
              </a:spcAft>
              <a:buSzPts val="3600"/>
              <a:buNone/>
              <a:defRPr/>
            </a:lvl6pPr>
            <a:lvl7pPr lvl="6" rtl="0">
              <a:spcBef>
                <a:spcPts val="0"/>
              </a:spcBef>
              <a:spcAft>
                <a:spcPts val="0"/>
              </a:spcAft>
              <a:buSzPts val="3600"/>
              <a:buNone/>
              <a:defRPr/>
            </a:lvl7pPr>
            <a:lvl8pPr lvl="7" rtl="0">
              <a:spcBef>
                <a:spcPts val="0"/>
              </a:spcBef>
              <a:spcAft>
                <a:spcPts val="0"/>
              </a:spcAft>
              <a:buSzPts val="3600"/>
              <a:buNone/>
              <a:defRPr/>
            </a:lvl8pPr>
            <a:lvl9pPr lvl="8" rtl="0">
              <a:spcBef>
                <a:spcPts val="0"/>
              </a:spcBef>
              <a:spcAft>
                <a:spcPts val="0"/>
              </a:spcAft>
              <a:buSzPts val="3600"/>
              <a:buNone/>
              <a:defRPr/>
            </a:lvl9pPr>
          </a:lstStyle>
          <a:p/>
        </p:txBody>
      </p:sp>
      <p:sp>
        <p:nvSpPr>
          <p:cNvPr id="82" name="Shape 8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83" name="Shape 83"/>
        <p:cNvGrpSpPr/>
        <p:nvPr/>
      </p:nvGrpSpPr>
      <p:grpSpPr>
        <a:xfrm>
          <a:off x="0" y="0"/>
          <a:ext cx="0" cy="0"/>
          <a:chOff x="0" y="0"/>
          <a:chExt cx="0" cy="0"/>
        </a:xfrm>
      </p:grpSpPr>
      <p:sp>
        <p:nvSpPr>
          <p:cNvPr id="84" name="Shape 84"/>
          <p:cNvSpPr txBox="1"/>
          <p:nvPr>
            <p:ph type="title"/>
          </p:nvPr>
        </p:nvSpPr>
        <p:spPr>
          <a:xfrm>
            <a:off x="311700" y="555600"/>
            <a:ext cx="2808000" cy="755700"/>
          </a:xfrm>
          <a:prstGeom prst="rect">
            <a:avLst/>
          </a:prstGeom>
        </p:spPr>
        <p:txBody>
          <a:bodyPr anchorCtr="0" anchor="b" bIns="91425" lIns="91425" spcFirstLastPara="1" rIns="91425" wrap="square" tIns="91425"/>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85" name="Shape 85"/>
          <p:cNvSpPr txBox="1"/>
          <p:nvPr>
            <p:ph idx="1" type="body"/>
          </p:nvPr>
        </p:nvSpPr>
        <p:spPr>
          <a:xfrm>
            <a:off x="311700" y="1389600"/>
            <a:ext cx="2808000" cy="3179400"/>
          </a:xfrm>
          <a:prstGeom prst="rect">
            <a:avLst/>
          </a:prstGeom>
        </p:spPr>
        <p:txBody>
          <a:bodyPr anchorCtr="0" anchor="t" bIns="91425" lIns="91425" spcFirstLastPara="1" rIns="91425" wrap="square" tIns="91425"/>
          <a:lstStyle>
            <a:lvl1pPr indent="-304800" lvl="0" marL="457200" rtl="0">
              <a:spcBef>
                <a:spcPts val="0"/>
              </a:spcBef>
              <a:spcAft>
                <a:spcPts val="0"/>
              </a:spcAft>
              <a:buSzPts val="1200"/>
              <a:buChar char="●"/>
              <a:defRPr sz="12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86" name="Shape 8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87" name="Shape 87"/>
        <p:cNvGrpSpPr/>
        <p:nvPr/>
      </p:nvGrpSpPr>
      <p:grpSpPr>
        <a:xfrm>
          <a:off x="0" y="0"/>
          <a:ext cx="0" cy="0"/>
          <a:chOff x="0" y="0"/>
          <a:chExt cx="0" cy="0"/>
        </a:xfrm>
      </p:grpSpPr>
      <p:sp>
        <p:nvSpPr>
          <p:cNvPr id="88" name="Shape 88"/>
          <p:cNvSpPr txBox="1"/>
          <p:nvPr>
            <p:ph type="title"/>
          </p:nvPr>
        </p:nvSpPr>
        <p:spPr>
          <a:xfrm>
            <a:off x="490250" y="526350"/>
            <a:ext cx="5613600" cy="4090800"/>
          </a:xfrm>
          <a:prstGeom prst="rect">
            <a:avLst/>
          </a:prstGeom>
        </p:spPr>
        <p:txBody>
          <a:bodyPr anchorCtr="0" anchor="ctr" bIns="91425" lIns="91425" spcFirstLastPara="1" rIns="91425" wrap="square" tIns="91425"/>
          <a:lstStyle>
            <a:lvl1pPr lvl="0" rtl="0">
              <a:spcBef>
                <a:spcPts val="0"/>
              </a:spcBef>
              <a:spcAft>
                <a:spcPts val="0"/>
              </a:spcAft>
              <a:buClr>
                <a:schemeClr val="dk2"/>
              </a:buClr>
              <a:buSzPts val="5400"/>
              <a:buNone/>
              <a:defRPr b="0" sz="5400">
                <a:solidFill>
                  <a:schemeClr val="dk2"/>
                </a:solidFill>
              </a:defRPr>
            </a:lvl1pPr>
            <a:lvl2pPr lvl="1" rtl="0">
              <a:spcBef>
                <a:spcPts val="0"/>
              </a:spcBef>
              <a:spcAft>
                <a:spcPts val="0"/>
              </a:spcAft>
              <a:buClr>
                <a:schemeClr val="dk2"/>
              </a:buClr>
              <a:buSzPts val="5400"/>
              <a:buNone/>
              <a:defRPr b="0" sz="5400">
                <a:solidFill>
                  <a:schemeClr val="dk2"/>
                </a:solidFill>
              </a:defRPr>
            </a:lvl2pPr>
            <a:lvl3pPr lvl="2" rtl="0">
              <a:spcBef>
                <a:spcPts val="0"/>
              </a:spcBef>
              <a:spcAft>
                <a:spcPts val="0"/>
              </a:spcAft>
              <a:buClr>
                <a:schemeClr val="dk2"/>
              </a:buClr>
              <a:buSzPts val="5400"/>
              <a:buNone/>
              <a:defRPr b="0" sz="5400">
                <a:solidFill>
                  <a:schemeClr val="dk2"/>
                </a:solidFill>
              </a:defRPr>
            </a:lvl3pPr>
            <a:lvl4pPr lvl="3" rtl="0">
              <a:spcBef>
                <a:spcPts val="0"/>
              </a:spcBef>
              <a:spcAft>
                <a:spcPts val="0"/>
              </a:spcAft>
              <a:buClr>
                <a:schemeClr val="dk2"/>
              </a:buClr>
              <a:buSzPts val="5400"/>
              <a:buNone/>
              <a:defRPr b="0" sz="5400">
                <a:solidFill>
                  <a:schemeClr val="dk2"/>
                </a:solidFill>
              </a:defRPr>
            </a:lvl4pPr>
            <a:lvl5pPr lvl="4" rtl="0">
              <a:spcBef>
                <a:spcPts val="0"/>
              </a:spcBef>
              <a:spcAft>
                <a:spcPts val="0"/>
              </a:spcAft>
              <a:buClr>
                <a:schemeClr val="dk2"/>
              </a:buClr>
              <a:buSzPts val="5400"/>
              <a:buNone/>
              <a:defRPr b="0" sz="5400">
                <a:solidFill>
                  <a:schemeClr val="dk2"/>
                </a:solidFill>
              </a:defRPr>
            </a:lvl5pPr>
            <a:lvl6pPr lvl="5" rtl="0">
              <a:spcBef>
                <a:spcPts val="0"/>
              </a:spcBef>
              <a:spcAft>
                <a:spcPts val="0"/>
              </a:spcAft>
              <a:buClr>
                <a:schemeClr val="dk2"/>
              </a:buClr>
              <a:buSzPts val="5400"/>
              <a:buNone/>
              <a:defRPr b="0" sz="5400">
                <a:solidFill>
                  <a:schemeClr val="dk2"/>
                </a:solidFill>
              </a:defRPr>
            </a:lvl6pPr>
            <a:lvl7pPr lvl="6" rtl="0">
              <a:spcBef>
                <a:spcPts val="0"/>
              </a:spcBef>
              <a:spcAft>
                <a:spcPts val="0"/>
              </a:spcAft>
              <a:buClr>
                <a:schemeClr val="dk2"/>
              </a:buClr>
              <a:buSzPts val="5400"/>
              <a:buNone/>
              <a:defRPr b="0" sz="5400">
                <a:solidFill>
                  <a:schemeClr val="dk2"/>
                </a:solidFill>
              </a:defRPr>
            </a:lvl7pPr>
            <a:lvl8pPr lvl="7" rtl="0">
              <a:spcBef>
                <a:spcPts val="0"/>
              </a:spcBef>
              <a:spcAft>
                <a:spcPts val="0"/>
              </a:spcAft>
              <a:buClr>
                <a:schemeClr val="dk2"/>
              </a:buClr>
              <a:buSzPts val="5400"/>
              <a:buNone/>
              <a:defRPr b="0" sz="5400">
                <a:solidFill>
                  <a:schemeClr val="dk2"/>
                </a:solidFill>
              </a:defRPr>
            </a:lvl8pPr>
            <a:lvl9pPr lvl="8" rtl="0">
              <a:spcBef>
                <a:spcPts val="0"/>
              </a:spcBef>
              <a:spcAft>
                <a:spcPts val="0"/>
              </a:spcAft>
              <a:buClr>
                <a:schemeClr val="dk2"/>
              </a:buClr>
              <a:buSzPts val="5400"/>
              <a:buNone/>
              <a:defRPr b="0" sz="5400">
                <a:solidFill>
                  <a:schemeClr val="dk2"/>
                </a:solidFill>
              </a:defRPr>
            </a:lvl9pPr>
          </a:lstStyle>
          <a:p/>
        </p:txBody>
      </p:sp>
      <p:sp>
        <p:nvSpPr>
          <p:cNvPr id="89" name="Shape 8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90" name="Shape 90"/>
        <p:cNvGrpSpPr/>
        <p:nvPr/>
      </p:nvGrpSpPr>
      <p:grpSpPr>
        <a:xfrm>
          <a:off x="0" y="0"/>
          <a:ext cx="0" cy="0"/>
          <a:chOff x="0" y="0"/>
          <a:chExt cx="0" cy="0"/>
        </a:xfrm>
      </p:grpSpPr>
      <p:sp>
        <p:nvSpPr>
          <p:cNvPr id="91" name="Shape 91"/>
          <p:cNvSpPr/>
          <p:nvPr/>
        </p:nvSpPr>
        <p:spPr>
          <a:xfrm>
            <a:off x="4572000" y="0"/>
            <a:ext cx="4572000" cy="5143500"/>
          </a:xfrm>
          <a:prstGeom prst="rect">
            <a:avLst/>
          </a:prstGeom>
          <a:solidFill>
            <a:schemeClr val="accent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cxnSp>
        <p:nvCxnSpPr>
          <p:cNvPr id="92" name="Shape 92"/>
          <p:cNvCxnSpPr/>
          <p:nvPr/>
        </p:nvCxnSpPr>
        <p:spPr>
          <a:xfrm>
            <a:off x="5029675" y="4495500"/>
            <a:ext cx="468300" cy="0"/>
          </a:xfrm>
          <a:prstGeom prst="straightConnector1">
            <a:avLst/>
          </a:prstGeom>
          <a:noFill/>
          <a:ln cap="flat" cmpd="sng" w="19050">
            <a:solidFill>
              <a:schemeClr val="lt1"/>
            </a:solidFill>
            <a:prstDash val="solid"/>
            <a:round/>
            <a:headEnd len="med" w="med" type="none"/>
            <a:tailEnd len="med" w="med" type="none"/>
          </a:ln>
        </p:spPr>
      </p:cxnSp>
      <p:sp>
        <p:nvSpPr>
          <p:cNvPr id="93" name="Shape 93"/>
          <p:cNvSpPr txBox="1"/>
          <p:nvPr>
            <p:ph type="title"/>
          </p:nvPr>
        </p:nvSpPr>
        <p:spPr>
          <a:xfrm>
            <a:off x="265500" y="1039675"/>
            <a:ext cx="4045200" cy="1675800"/>
          </a:xfrm>
          <a:prstGeom prst="rect">
            <a:avLst/>
          </a:prstGeom>
        </p:spPr>
        <p:txBody>
          <a:bodyPr anchorCtr="0" anchor="b" bIns="91425" lIns="91425" spcFirstLastPara="1" rIns="91425" wrap="square" tIns="91425"/>
          <a:lstStyle>
            <a:lvl1pPr lvl="0" rtl="0" algn="ctr">
              <a:spcBef>
                <a:spcPts val="0"/>
              </a:spcBef>
              <a:spcAft>
                <a:spcPts val="0"/>
              </a:spcAft>
              <a:buSzPts val="4200"/>
              <a:buNone/>
              <a:defRPr sz="42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94" name="Shape 94"/>
          <p:cNvSpPr txBox="1"/>
          <p:nvPr>
            <p:ph idx="1" type="subTitle"/>
          </p:nvPr>
        </p:nvSpPr>
        <p:spPr>
          <a:xfrm>
            <a:off x="265500" y="2726875"/>
            <a:ext cx="4045200" cy="1235100"/>
          </a:xfrm>
          <a:prstGeom prst="rect">
            <a:avLst/>
          </a:prstGeom>
        </p:spPr>
        <p:txBody>
          <a:bodyPr anchorCtr="0" anchor="t" bIns="91425" lIns="91425" spcFirstLastPara="1" rIns="91425" wrap="square" tIns="91425"/>
          <a:lstStyle>
            <a:lvl1pPr lvl="0" rtl="0" algn="ctr">
              <a:lnSpc>
                <a:spcPct val="100000"/>
              </a:lnSpc>
              <a:spcBef>
                <a:spcPts val="0"/>
              </a:spcBef>
              <a:spcAft>
                <a:spcPts val="0"/>
              </a:spcAft>
              <a:buSzPts val="2100"/>
              <a:buNone/>
              <a:defRPr sz="2100"/>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95" name="Shape 95"/>
          <p:cNvSpPr txBox="1"/>
          <p:nvPr>
            <p:ph idx="2" type="body"/>
          </p:nvPr>
        </p:nvSpPr>
        <p:spPr>
          <a:xfrm>
            <a:off x="4939500" y="724200"/>
            <a:ext cx="3837000" cy="3695100"/>
          </a:xfrm>
          <a:prstGeom prst="rect">
            <a:avLst/>
          </a:prstGeom>
        </p:spPr>
        <p:txBody>
          <a:bodyPr anchorCtr="0" anchor="ctr" bIns="91425" lIns="91425" spcFirstLastPara="1" rIns="91425" wrap="square" tIns="91425"/>
          <a:lstStyle>
            <a:lvl1pPr indent="-342900" lvl="0" marL="457200" rtl="0">
              <a:spcBef>
                <a:spcPts val="0"/>
              </a:spcBef>
              <a:spcAft>
                <a:spcPts val="0"/>
              </a:spcAft>
              <a:buClr>
                <a:schemeClr val="lt1"/>
              </a:buClr>
              <a:buSzPts val="1800"/>
              <a:buChar char="●"/>
              <a:defRPr>
                <a:solidFill>
                  <a:schemeClr val="lt1"/>
                </a:solidFill>
              </a:defRPr>
            </a:lvl1pPr>
            <a:lvl2pPr indent="-317500" lvl="1" marL="914400" rtl="0">
              <a:spcBef>
                <a:spcPts val="1600"/>
              </a:spcBef>
              <a:spcAft>
                <a:spcPts val="0"/>
              </a:spcAft>
              <a:buClr>
                <a:schemeClr val="lt1"/>
              </a:buClr>
              <a:buSzPts val="1400"/>
              <a:buChar char="○"/>
              <a:defRPr>
                <a:solidFill>
                  <a:schemeClr val="lt1"/>
                </a:solidFill>
              </a:defRPr>
            </a:lvl2pPr>
            <a:lvl3pPr indent="-317500" lvl="2" marL="1371600" rtl="0">
              <a:spcBef>
                <a:spcPts val="1600"/>
              </a:spcBef>
              <a:spcAft>
                <a:spcPts val="0"/>
              </a:spcAft>
              <a:buClr>
                <a:schemeClr val="lt1"/>
              </a:buClr>
              <a:buSzPts val="1400"/>
              <a:buChar char="■"/>
              <a:defRPr>
                <a:solidFill>
                  <a:schemeClr val="lt1"/>
                </a:solidFill>
              </a:defRPr>
            </a:lvl3pPr>
            <a:lvl4pPr indent="-317500" lvl="3" marL="1828800" rtl="0">
              <a:spcBef>
                <a:spcPts val="1600"/>
              </a:spcBef>
              <a:spcAft>
                <a:spcPts val="0"/>
              </a:spcAft>
              <a:buClr>
                <a:schemeClr val="lt1"/>
              </a:buClr>
              <a:buSzPts val="1400"/>
              <a:buChar char="●"/>
              <a:defRPr>
                <a:solidFill>
                  <a:schemeClr val="lt1"/>
                </a:solidFill>
              </a:defRPr>
            </a:lvl4pPr>
            <a:lvl5pPr indent="-317500" lvl="4" marL="2286000" rtl="0">
              <a:spcBef>
                <a:spcPts val="1600"/>
              </a:spcBef>
              <a:spcAft>
                <a:spcPts val="0"/>
              </a:spcAft>
              <a:buClr>
                <a:schemeClr val="lt1"/>
              </a:buClr>
              <a:buSzPts val="1400"/>
              <a:buChar char="○"/>
              <a:defRPr>
                <a:solidFill>
                  <a:schemeClr val="lt1"/>
                </a:solidFill>
              </a:defRPr>
            </a:lvl5pPr>
            <a:lvl6pPr indent="-317500" lvl="5" marL="2743200" rtl="0">
              <a:spcBef>
                <a:spcPts val="1600"/>
              </a:spcBef>
              <a:spcAft>
                <a:spcPts val="0"/>
              </a:spcAft>
              <a:buClr>
                <a:schemeClr val="lt1"/>
              </a:buClr>
              <a:buSzPts val="1400"/>
              <a:buChar char="■"/>
              <a:defRPr>
                <a:solidFill>
                  <a:schemeClr val="lt1"/>
                </a:solidFill>
              </a:defRPr>
            </a:lvl6pPr>
            <a:lvl7pPr indent="-317500" lvl="6" marL="3200400" rtl="0">
              <a:spcBef>
                <a:spcPts val="1600"/>
              </a:spcBef>
              <a:spcAft>
                <a:spcPts val="0"/>
              </a:spcAft>
              <a:buClr>
                <a:schemeClr val="lt1"/>
              </a:buClr>
              <a:buSzPts val="1400"/>
              <a:buChar char="●"/>
              <a:defRPr>
                <a:solidFill>
                  <a:schemeClr val="lt1"/>
                </a:solidFill>
              </a:defRPr>
            </a:lvl7pPr>
            <a:lvl8pPr indent="-317500" lvl="7" marL="3657600" rtl="0">
              <a:spcBef>
                <a:spcPts val="1600"/>
              </a:spcBef>
              <a:spcAft>
                <a:spcPts val="0"/>
              </a:spcAft>
              <a:buClr>
                <a:schemeClr val="lt1"/>
              </a:buClr>
              <a:buSzPts val="1400"/>
              <a:buChar char="○"/>
              <a:defRPr>
                <a:solidFill>
                  <a:schemeClr val="lt1"/>
                </a:solidFill>
              </a:defRPr>
            </a:lvl8pPr>
            <a:lvl9pPr indent="-317500" lvl="8" marL="4114800" rtl="0">
              <a:spcBef>
                <a:spcPts val="1600"/>
              </a:spcBef>
              <a:spcAft>
                <a:spcPts val="1600"/>
              </a:spcAft>
              <a:buClr>
                <a:schemeClr val="lt1"/>
              </a:buClr>
              <a:buSzPts val="1400"/>
              <a:buChar char="■"/>
              <a:defRPr>
                <a:solidFill>
                  <a:schemeClr val="lt1"/>
                </a:solidFill>
              </a:defRPr>
            </a:lvl9pPr>
          </a:lstStyle>
          <a:p/>
        </p:txBody>
      </p:sp>
      <p:sp>
        <p:nvSpPr>
          <p:cNvPr id="96" name="Shape 9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spcBef>
                <a:spcPts val="0"/>
              </a:spcBef>
              <a:buNone/>
              <a:defRPr>
                <a:solidFill>
                  <a:schemeClr val="lt1"/>
                </a:solidFill>
              </a:defRPr>
            </a:lvl1pPr>
            <a:lvl2pPr lvl="1" rtl="0">
              <a:spcBef>
                <a:spcPts val="0"/>
              </a:spcBef>
              <a:buNone/>
              <a:defRPr>
                <a:solidFill>
                  <a:schemeClr val="lt1"/>
                </a:solidFill>
              </a:defRPr>
            </a:lvl2pPr>
            <a:lvl3pPr lvl="2" rtl="0">
              <a:spcBef>
                <a:spcPts val="0"/>
              </a:spcBef>
              <a:buNone/>
              <a:defRPr>
                <a:solidFill>
                  <a:schemeClr val="lt1"/>
                </a:solidFill>
              </a:defRPr>
            </a:lvl3pPr>
            <a:lvl4pPr lvl="3" rtl="0">
              <a:spcBef>
                <a:spcPts val="0"/>
              </a:spcBef>
              <a:buNone/>
              <a:defRPr>
                <a:solidFill>
                  <a:schemeClr val="lt1"/>
                </a:solidFill>
              </a:defRPr>
            </a:lvl4pPr>
            <a:lvl5pPr lvl="4" rtl="0">
              <a:spcBef>
                <a:spcPts val="0"/>
              </a:spcBef>
              <a:buNone/>
              <a:defRPr>
                <a:solidFill>
                  <a:schemeClr val="lt1"/>
                </a:solidFill>
              </a:defRPr>
            </a:lvl5pPr>
            <a:lvl6pPr lvl="5" rtl="0">
              <a:spcBef>
                <a:spcPts val="0"/>
              </a:spcBef>
              <a:buNone/>
              <a:defRPr>
                <a:solidFill>
                  <a:schemeClr val="lt1"/>
                </a:solidFill>
              </a:defRPr>
            </a:lvl6pPr>
            <a:lvl7pPr lvl="6" rtl="0">
              <a:spcBef>
                <a:spcPts val="0"/>
              </a:spcBef>
              <a:buNone/>
              <a:defRPr>
                <a:solidFill>
                  <a:schemeClr val="lt1"/>
                </a:solidFill>
              </a:defRPr>
            </a:lvl7pPr>
            <a:lvl8pPr lvl="7" rtl="0">
              <a:spcBef>
                <a:spcPts val="0"/>
              </a:spcBef>
              <a:buNone/>
              <a:defRPr>
                <a:solidFill>
                  <a:schemeClr val="lt1"/>
                </a:solidFill>
              </a:defRPr>
            </a:lvl8pPr>
            <a:lvl9pPr lvl="8" rtl="0">
              <a:spcBef>
                <a:spcPts val="0"/>
              </a:spcBef>
              <a:buNone/>
              <a:defRPr>
                <a:solidFill>
                  <a:schemeClr val="lt1"/>
                </a:solidFill>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Shape 14"/>
          <p:cNvSpPr txBox="1"/>
          <p:nvPr>
            <p:ph type="title"/>
          </p:nvPr>
        </p:nvSpPr>
        <p:spPr>
          <a:xfrm>
            <a:off x="311700" y="2150850"/>
            <a:ext cx="8520600" cy="841800"/>
          </a:xfrm>
          <a:prstGeom prst="rect">
            <a:avLst/>
          </a:prstGeom>
        </p:spPr>
        <p:txBody>
          <a:bodyPr anchorCtr="0" anchor="ctr" bIns="91425" lIns="91425" spcFirstLastPara="1" rIns="91425" wrap="square" tIns="91425"/>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Shape 1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97" name="Shape 97"/>
        <p:cNvGrpSpPr/>
        <p:nvPr/>
      </p:nvGrpSpPr>
      <p:grpSpPr>
        <a:xfrm>
          <a:off x="0" y="0"/>
          <a:ext cx="0" cy="0"/>
          <a:chOff x="0" y="0"/>
          <a:chExt cx="0" cy="0"/>
        </a:xfrm>
      </p:grpSpPr>
      <p:sp>
        <p:nvSpPr>
          <p:cNvPr id="98" name="Shape 98"/>
          <p:cNvSpPr txBox="1"/>
          <p:nvPr>
            <p:ph idx="1" type="body"/>
          </p:nvPr>
        </p:nvSpPr>
        <p:spPr>
          <a:xfrm>
            <a:off x="311700" y="4230725"/>
            <a:ext cx="5998800" cy="598800"/>
          </a:xfrm>
          <a:prstGeom prst="rect">
            <a:avLst/>
          </a:prstGeom>
        </p:spPr>
        <p:txBody>
          <a:bodyPr anchorCtr="0" anchor="ctr" bIns="91425" lIns="91425" spcFirstLastPara="1" rIns="91425" wrap="square" tIns="91425"/>
          <a:lstStyle>
            <a:lvl1pPr indent="-228600" lvl="0" marL="457200" rtl="0">
              <a:lnSpc>
                <a:spcPct val="100000"/>
              </a:lnSpc>
              <a:spcBef>
                <a:spcPts val="0"/>
              </a:spcBef>
              <a:spcAft>
                <a:spcPts val="0"/>
              </a:spcAft>
              <a:buSzPts val="2400"/>
              <a:buFont typeface="PT Sans Narrow"/>
              <a:buNone/>
              <a:defRPr sz="2400">
                <a:latin typeface="PT Sans Narrow"/>
                <a:ea typeface="PT Sans Narrow"/>
                <a:cs typeface="PT Sans Narrow"/>
                <a:sym typeface="PT Sans Narrow"/>
              </a:defRPr>
            </a:lvl1pPr>
          </a:lstStyle>
          <a:p/>
        </p:txBody>
      </p:sp>
      <p:sp>
        <p:nvSpPr>
          <p:cNvPr id="99" name="Shape 9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100" name="Shape 100"/>
        <p:cNvGrpSpPr/>
        <p:nvPr/>
      </p:nvGrpSpPr>
      <p:grpSpPr>
        <a:xfrm>
          <a:off x="0" y="0"/>
          <a:ext cx="0" cy="0"/>
          <a:chOff x="0" y="0"/>
          <a:chExt cx="0" cy="0"/>
        </a:xfrm>
      </p:grpSpPr>
      <p:sp>
        <p:nvSpPr>
          <p:cNvPr id="101" name="Shape 101"/>
          <p:cNvSpPr/>
          <p:nvPr/>
        </p:nvSpPr>
        <p:spPr>
          <a:xfrm>
            <a:off x="-75"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02" name="Shape 102"/>
          <p:cNvSpPr txBox="1"/>
          <p:nvPr>
            <p:ph type="title"/>
          </p:nvPr>
        </p:nvSpPr>
        <p:spPr>
          <a:xfrm>
            <a:off x="311700" y="1304850"/>
            <a:ext cx="8520600" cy="1538400"/>
          </a:xfrm>
          <a:prstGeom prst="rect">
            <a:avLst/>
          </a:prstGeom>
        </p:spPr>
        <p:txBody>
          <a:bodyPr anchorCtr="0" anchor="ctr" bIns="91425" lIns="91425" spcFirstLastPara="1" rIns="91425" wrap="square" tIns="91425"/>
          <a:lstStyle>
            <a:lvl1pPr lvl="0" rtl="0" algn="ctr">
              <a:spcBef>
                <a:spcPts val="0"/>
              </a:spcBef>
              <a:spcAft>
                <a:spcPts val="0"/>
              </a:spcAft>
              <a:buClr>
                <a:schemeClr val="accent3"/>
              </a:buClr>
              <a:buSzPts val="13000"/>
              <a:buNone/>
              <a:defRPr sz="13000">
                <a:solidFill>
                  <a:schemeClr val="accent3"/>
                </a:solidFill>
              </a:defRPr>
            </a:lvl1pPr>
            <a:lvl2pPr lvl="1" rtl="0" algn="ctr">
              <a:spcBef>
                <a:spcPts val="0"/>
              </a:spcBef>
              <a:spcAft>
                <a:spcPts val="0"/>
              </a:spcAft>
              <a:buClr>
                <a:schemeClr val="accent3"/>
              </a:buClr>
              <a:buSzPts val="13000"/>
              <a:buNone/>
              <a:defRPr sz="13000">
                <a:solidFill>
                  <a:schemeClr val="accent3"/>
                </a:solidFill>
              </a:defRPr>
            </a:lvl2pPr>
            <a:lvl3pPr lvl="2" rtl="0" algn="ctr">
              <a:spcBef>
                <a:spcPts val="0"/>
              </a:spcBef>
              <a:spcAft>
                <a:spcPts val="0"/>
              </a:spcAft>
              <a:buClr>
                <a:schemeClr val="accent3"/>
              </a:buClr>
              <a:buSzPts val="13000"/>
              <a:buNone/>
              <a:defRPr sz="13000">
                <a:solidFill>
                  <a:schemeClr val="accent3"/>
                </a:solidFill>
              </a:defRPr>
            </a:lvl3pPr>
            <a:lvl4pPr lvl="3" rtl="0" algn="ctr">
              <a:spcBef>
                <a:spcPts val="0"/>
              </a:spcBef>
              <a:spcAft>
                <a:spcPts val="0"/>
              </a:spcAft>
              <a:buClr>
                <a:schemeClr val="accent3"/>
              </a:buClr>
              <a:buSzPts val="13000"/>
              <a:buNone/>
              <a:defRPr sz="13000">
                <a:solidFill>
                  <a:schemeClr val="accent3"/>
                </a:solidFill>
              </a:defRPr>
            </a:lvl4pPr>
            <a:lvl5pPr lvl="4" rtl="0" algn="ctr">
              <a:spcBef>
                <a:spcPts val="0"/>
              </a:spcBef>
              <a:spcAft>
                <a:spcPts val="0"/>
              </a:spcAft>
              <a:buClr>
                <a:schemeClr val="accent3"/>
              </a:buClr>
              <a:buSzPts val="13000"/>
              <a:buNone/>
              <a:defRPr sz="13000">
                <a:solidFill>
                  <a:schemeClr val="accent3"/>
                </a:solidFill>
              </a:defRPr>
            </a:lvl5pPr>
            <a:lvl6pPr lvl="5" rtl="0" algn="ctr">
              <a:spcBef>
                <a:spcPts val="0"/>
              </a:spcBef>
              <a:spcAft>
                <a:spcPts val="0"/>
              </a:spcAft>
              <a:buClr>
                <a:schemeClr val="accent3"/>
              </a:buClr>
              <a:buSzPts val="13000"/>
              <a:buNone/>
              <a:defRPr sz="13000">
                <a:solidFill>
                  <a:schemeClr val="accent3"/>
                </a:solidFill>
              </a:defRPr>
            </a:lvl6pPr>
            <a:lvl7pPr lvl="6" rtl="0" algn="ctr">
              <a:spcBef>
                <a:spcPts val="0"/>
              </a:spcBef>
              <a:spcAft>
                <a:spcPts val="0"/>
              </a:spcAft>
              <a:buClr>
                <a:schemeClr val="accent3"/>
              </a:buClr>
              <a:buSzPts val="13000"/>
              <a:buNone/>
              <a:defRPr sz="13000">
                <a:solidFill>
                  <a:schemeClr val="accent3"/>
                </a:solidFill>
              </a:defRPr>
            </a:lvl7pPr>
            <a:lvl8pPr lvl="7" rtl="0" algn="ctr">
              <a:spcBef>
                <a:spcPts val="0"/>
              </a:spcBef>
              <a:spcAft>
                <a:spcPts val="0"/>
              </a:spcAft>
              <a:buClr>
                <a:schemeClr val="accent3"/>
              </a:buClr>
              <a:buSzPts val="13000"/>
              <a:buNone/>
              <a:defRPr sz="13000">
                <a:solidFill>
                  <a:schemeClr val="accent3"/>
                </a:solidFill>
              </a:defRPr>
            </a:lvl8pPr>
            <a:lvl9pPr lvl="8" rtl="0" algn="ctr">
              <a:spcBef>
                <a:spcPts val="0"/>
              </a:spcBef>
              <a:spcAft>
                <a:spcPts val="0"/>
              </a:spcAft>
              <a:buClr>
                <a:schemeClr val="accent3"/>
              </a:buClr>
              <a:buSzPts val="13000"/>
              <a:buNone/>
              <a:defRPr sz="13000">
                <a:solidFill>
                  <a:schemeClr val="accent3"/>
                </a:solidFill>
              </a:defRPr>
            </a:lvl9pPr>
          </a:lstStyle>
          <a:p/>
        </p:txBody>
      </p:sp>
      <p:sp>
        <p:nvSpPr>
          <p:cNvPr id="103" name="Shape 103"/>
          <p:cNvSpPr txBox="1"/>
          <p:nvPr>
            <p:ph idx="1" type="body"/>
          </p:nvPr>
        </p:nvSpPr>
        <p:spPr>
          <a:xfrm>
            <a:off x="311700" y="2995650"/>
            <a:ext cx="8520600" cy="1071600"/>
          </a:xfrm>
          <a:prstGeom prst="rect">
            <a:avLst/>
          </a:prstGeom>
        </p:spPr>
        <p:txBody>
          <a:bodyPr anchorCtr="0" anchor="t" bIns="91425" lIns="91425" spcFirstLastPara="1" rIns="91425" wrap="square" tIns="91425"/>
          <a:lstStyle>
            <a:lvl1pPr indent="-342900" lvl="0" marL="457200" rtl="0" algn="ctr">
              <a:spcBef>
                <a:spcPts val="0"/>
              </a:spcBef>
              <a:spcAft>
                <a:spcPts val="0"/>
              </a:spcAft>
              <a:buSzPts val="1800"/>
              <a:buChar char="●"/>
              <a:defRPr/>
            </a:lvl1pPr>
            <a:lvl2pPr indent="-317500" lvl="1" marL="914400" rtl="0" algn="ctr">
              <a:spcBef>
                <a:spcPts val="1600"/>
              </a:spcBef>
              <a:spcAft>
                <a:spcPts val="0"/>
              </a:spcAft>
              <a:buSzPts val="1400"/>
              <a:buChar char="○"/>
              <a:defRPr/>
            </a:lvl2pPr>
            <a:lvl3pPr indent="-317500" lvl="2" marL="1371600" rtl="0" algn="ctr">
              <a:spcBef>
                <a:spcPts val="1600"/>
              </a:spcBef>
              <a:spcAft>
                <a:spcPts val="0"/>
              </a:spcAft>
              <a:buSzPts val="1400"/>
              <a:buChar char="■"/>
              <a:defRPr/>
            </a:lvl3pPr>
            <a:lvl4pPr indent="-317500" lvl="3" marL="1828800" rtl="0" algn="ctr">
              <a:spcBef>
                <a:spcPts val="1600"/>
              </a:spcBef>
              <a:spcAft>
                <a:spcPts val="0"/>
              </a:spcAft>
              <a:buSzPts val="1400"/>
              <a:buChar char="●"/>
              <a:defRPr/>
            </a:lvl4pPr>
            <a:lvl5pPr indent="-317500" lvl="4" marL="2286000" rtl="0" algn="ctr">
              <a:spcBef>
                <a:spcPts val="1600"/>
              </a:spcBef>
              <a:spcAft>
                <a:spcPts val="0"/>
              </a:spcAft>
              <a:buSzPts val="1400"/>
              <a:buChar char="○"/>
              <a:defRPr/>
            </a:lvl5pPr>
            <a:lvl6pPr indent="-317500" lvl="5" marL="2743200" rtl="0" algn="ctr">
              <a:spcBef>
                <a:spcPts val="1600"/>
              </a:spcBef>
              <a:spcAft>
                <a:spcPts val="0"/>
              </a:spcAft>
              <a:buSzPts val="1400"/>
              <a:buChar char="■"/>
              <a:defRPr/>
            </a:lvl6pPr>
            <a:lvl7pPr indent="-317500" lvl="6" marL="3200400" rtl="0" algn="ctr">
              <a:spcBef>
                <a:spcPts val="1600"/>
              </a:spcBef>
              <a:spcAft>
                <a:spcPts val="0"/>
              </a:spcAft>
              <a:buSzPts val="1400"/>
              <a:buChar char="●"/>
              <a:defRPr/>
            </a:lvl7pPr>
            <a:lvl8pPr indent="-317500" lvl="7" marL="3657600" rtl="0" algn="ctr">
              <a:spcBef>
                <a:spcPts val="1600"/>
              </a:spcBef>
              <a:spcAft>
                <a:spcPts val="0"/>
              </a:spcAft>
              <a:buSzPts val="1400"/>
              <a:buChar char="○"/>
              <a:defRPr/>
            </a:lvl8pPr>
            <a:lvl9pPr indent="-317500" lvl="8" marL="4114800" rtl="0" algn="ctr">
              <a:spcBef>
                <a:spcPts val="1600"/>
              </a:spcBef>
              <a:spcAft>
                <a:spcPts val="1600"/>
              </a:spcAft>
              <a:buSzPts val="1400"/>
              <a:buChar char="■"/>
              <a:defRPr/>
            </a:lvl9pPr>
          </a:lstStyle>
          <a:p/>
        </p:txBody>
      </p:sp>
      <p:sp>
        <p:nvSpPr>
          <p:cNvPr id="104" name="Shape 10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105" name="Shape 105"/>
        <p:cNvGrpSpPr/>
        <p:nvPr/>
      </p:nvGrpSpPr>
      <p:grpSpPr>
        <a:xfrm>
          <a:off x="0" y="0"/>
          <a:ext cx="0" cy="0"/>
          <a:chOff x="0" y="0"/>
          <a:chExt cx="0" cy="0"/>
        </a:xfrm>
      </p:grpSpPr>
      <p:sp>
        <p:nvSpPr>
          <p:cNvPr id="106" name="Shape 10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Shape 17"/>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Shape 18"/>
          <p:cNvSpPr txBox="1"/>
          <p:nvPr>
            <p:ph idx="1" type="body"/>
          </p:nvPr>
        </p:nvSpPr>
        <p:spPr>
          <a:xfrm>
            <a:off x="311700" y="1152475"/>
            <a:ext cx="8520600" cy="34164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Shape 1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Shape 21"/>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Shape 22"/>
          <p:cNvSpPr txBox="1"/>
          <p:nvPr>
            <p:ph idx="1" type="body"/>
          </p:nvPr>
        </p:nvSpPr>
        <p:spPr>
          <a:xfrm>
            <a:off x="3117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Shape 23"/>
          <p:cNvSpPr txBox="1"/>
          <p:nvPr>
            <p:ph idx="2" type="body"/>
          </p:nvPr>
        </p:nvSpPr>
        <p:spPr>
          <a:xfrm>
            <a:off x="48324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Shape 2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Shape 26"/>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Shape 2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Shape 29"/>
          <p:cNvSpPr txBox="1"/>
          <p:nvPr>
            <p:ph type="title"/>
          </p:nvPr>
        </p:nvSpPr>
        <p:spPr>
          <a:xfrm>
            <a:off x="311700" y="5556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Shape 30"/>
          <p:cNvSpPr txBox="1"/>
          <p:nvPr>
            <p:ph idx="1" type="body"/>
          </p:nvPr>
        </p:nvSpPr>
        <p:spPr>
          <a:xfrm>
            <a:off x="311700" y="1389600"/>
            <a:ext cx="2808000" cy="31794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Shape 3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Shape 33"/>
          <p:cNvSpPr txBox="1"/>
          <p:nvPr>
            <p:ph type="title"/>
          </p:nvPr>
        </p:nvSpPr>
        <p:spPr>
          <a:xfrm>
            <a:off x="490250" y="450150"/>
            <a:ext cx="6367800" cy="4090800"/>
          </a:xfrm>
          <a:prstGeom prst="rect">
            <a:avLst/>
          </a:prstGeom>
        </p:spPr>
        <p:txBody>
          <a:bodyPr anchorCtr="0" anchor="ctr" bIns="91425" lIns="91425" spcFirstLastPara="1" rIns="91425" wrap="square" tIns="91425"/>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Shape 3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7" name="Shape 37"/>
          <p:cNvSpPr txBox="1"/>
          <p:nvPr>
            <p:ph type="title"/>
          </p:nvPr>
        </p:nvSpPr>
        <p:spPr>
          <a:xfrm>
            <a:off x="265500" y="1233175"/>
            <a:ext cx="4045200" cy="1482300"/>
          </a:xfrm>
          <a:prstGeom prst="rect">
            <a:avLst/>
          </a:prstGeom>
        </p:spPr>
        <p:txBody>
          <a:bodyPr anchorCtr="0" anchor="b" bIns="91425" lIns="91425" spcFirstLastPara="1" rIns="91425" wrap="square" tIns="91425"/>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Shape 38"/>
          <p:cNvSpPr txBox="1"/>
          <p:nvPr>
            <p:ph idx="1" type="subTitle"/>
          </p:nvPr>
        </p:nvSpPr>
        <p:spPr>
          <a:xfrm>
            <a:off x="265500" y="2803075"/>
            <a:ext cx="4045200" cy="12351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Shape 39"/>
          <p:cNvSpPr txBox="1"/>
          <p:nvPr>
            <p:ph idx="2" type="body"/>
          </p:nvPr>
        </p:nvSpPr>
        <p:spPr>
          <a:xfrm>
            <a:off x="4939500" y="724075"/>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Shape 4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Shape 42"/>
          <p:cNvSpPr txBox="1"/>
          <p:nvPr>
            <p:ph idx="1" type="body"/>
          </p:nvPr>
        </p:nvSpPr>
        <p:spPr>
          <a:xfrm>
            <a:off x="311700" y="4230575"/>
            <a:ext cx="5998800" cy="6051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800"/>
              <a:buNone/>
              <a:defRPr/>
            </a:lvl1pPr>
          </a:lstStyle>
          <a:p/>
        </p:txBody>
      </p:sp>
      <p:sp>
        <p:nvSpPr>
          <p:cNvPr id="43" name="Shape 4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1.xml"/><Relationship Id="rId10" Type="http://schemas.openxmlformats.org/officeDocument/2006/relationships/slideLayout" Target="../slideLayouts/slideLayout20.xml"/><Relationship Id="rId13" Type="http://schemas.openxmlformats.org/officeDocument/2006/relationships/theme" Target="../theme/theme1.xml"/><Relationship Id="rId12" Type="http://schemas.openxmlformats.org/officeDocument/2006/relationships/slideLayout" Target="../slideLayouts/slideLayout22.xml"/><Relationship Id="rId1" Type="http://schemas.openxmlformats.org/officeDocument/2006/relationships/image" Target="../media/image1.jpg"/><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9" Type="http://schemas.openxmlformats.org/officeDocument/2006/relationships/slideLayout" Target="../slideLayouts/slideLayout19.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Shape 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spcBef>
                <a:spcPts val="0"/>
              </a:spcBef>
              <a:buNone/>
              <a:defRPr sz="1000">
                <a:solidFill>
                  <a:schemeClr val="dk2"/>
                </a:solidFill>
              </a:defRPr>
            </a:lvl1pPr>
            <a:lvl2pPr lvl="1" algn="r">
              <a:spcBef>
                <a:spcPts val="0"/>
              </a:spcBef>
              <a:buNone/>
              <a:defRPr sz="1000">
                <a:solidFill>
                  <a:schemeClr val="dk2"/>
                </a:solidFill>
              </a:defRPr>
            </a:lvl2pPr>
            <a:lvl3pPr lvl="2" algn="r">
              <a:spcBef>
                <a:spcPts val="0"/>
              </a:spcBef>
              <a:buNone/>
              <a:defRPr sz="1000">
                <a:solidFill>
                  <a:schemeClr val="dk2"/>
                </a:solidFill>
              </a:defRPr>
            </a:lvl3pPr>
            <a:lvl4pPr lvl="3" algn="r">
              <a:spcBef>
                <a:spcPts val="0"/>
              </a:spcBef>
              <a:buNone/>
              <a:defRPr sz="1000">
                <a:solidFill>
                  <a:schemeClr val="dk2"/>
                </a:solidFill>
              </a:defRPr>
            </a:lvl4pPr>
            <a:lvl5pPr lvl="4" algn="r">
              <a:spcBef>
                <a:spcPts val="0"/>
              </a:spcBef>
              <a:buNone/>
              <a:defRPr sz="1000">
                <a:solidFill>
                  <a:schemeClr val="dk2"/>
                </a:solidFill>
              </a:defRPr>
            </a:lvl5pPr>
            <a:lvl6pPr lvl="5" algn="r">
              <a:spcBef>
                <a:spcPts val="0"/>
              </a:spcBef>
              <a:buNone/>
              <a:defRPr sz="1000">
                <a:solidFill>
                  <a:schemeClr val="dk2"/>
                </a:solidFill>
              </a:defRPr>
            </a:lvl6pPr>
            <a:lvl7pPr lvl="6" algn="r">
              <a:spcBef>
                <a:spcPts val="0"/>
              </a:spcBef>
              <a:buNone/>
              <a:defRPr sz="1000">
                <a:solidFill>
                  <a:schemeClr val="dk2"/>
                </a:solidFill>
              </a:defRPr>
            </a:lvl7pPr>
            <a:lvl8pPr lvl="7" algn="r">
              <a:spcBef>
                <a:spcPts val="0"/>
              </a:spcBef>
              <a:buNone/>
              <a:defRPr sz="1000">
                <a:solidFill>
                  <a:schemeClr val="dk2"/>
                </a:solidFill>
              </a:defRPr>
            </a:lvl8pPr>
            <a:lvl9pPr lvl="8" algn="r">
              <a:spcBef>
                <a:spcPts val="0"/>
              </a:spcBef>
              <a:buNone/>
              <a:defRPr sz="1000">
                <a:solidFill>
                  <a:schemeClr val="dk2"/>
                </a:solidFill>
              </a:defRPr>
            </a:lvl9pPr>
          </a:lstStyle>
          <a:p>
            <a:pPr indent="0" lvl="0" marL="0">
              <a:spcBef>
                <a:spcPts val="0"/>
              </a:spcBef>
              <a:spcAft>
                <a:spcPts val="0"/>
              </a:spcAft>
              <a:buNone/>
            </a:pPr>
            <a:fld id="{00000000-1234-1234-1234-123412341234}" type="slidenum">
              <a:rPr lang="e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tropic">
    <p:bg>
      <p:bgPr>
        <a:blipFill>
          <a:blip r:embed="rId1">
            <a:alphaModFix/>
          </a:blip>
          <a:stretch>
            <a:fillRect/>
          </a:stretch>
        </a:blipFill>
      </p:bgPr>
    </p:bg>
    <p:spTree>
      <p:nvGrpSpPr>
        <p:cNvPr id="50" name="Shape 50"/>
        <p:cNvGrpSpPr/>
        <p:nvPr/>
      </p:nvGrpSpPr>
      <p:grpSpPr>
        <a:xfrm>
          <a:off x="0" y="0"/>
          <a:ext cx="0" cy="0"/>
          <a:chOff x="0" y="0"/>
          <a:chExt cx="0" cy="0"/>
        </a:xfrm>
      </p:grpSpPr>
      <p:sp>
        <p:nvSpPr>
          <p:cNvPr id="51" name="Shape 51"/>
          <p:cNvSpPr txBox="1"/>
          <p:nvPr>
            <p:ph type="title"/>
          </p:nvPr>
        </p:nvSpPr>
        <p:spPr>
          <a:xfrm>
            <a:off x="311700" y="445025"/>
            <a:ext cx="8520600" cy="707400"/>
          </a:xfrm>
          <a:prstGeom prst="rect">
            <a:avLst/>
          </a:prstGeom>
          <a:noFill/>
          <a:ln>
            <a:noFill/>
          </a:ln>
        </p:spPr>
        <p:txBody>
          <a:bodyPr anchorCtr="0" anchor="t" bIns="91425" lIns="91425" spcFirstLastPara="1" rIns="91425" wrap="square" tIns="91425"/>
          <a:lstStyle>
            <a:lvl1pPr lvl="0" rt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1pPr>
            <a:lvl2pPr lvl="1" rt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2pPr>
            <a:lvl3pPr lvl="2" rt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3pPr>
            <a:lvl4pPr lvl="3" rt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4pPr>
            <a:lvl5pPr lvl="4" rt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5pPr>
            <a:lvl6pPr lvl="5" rt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6pPr>
            <a:lvl7pPr lvl="6" rt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7pPr>
            <a:lvl8pPr lvl="7" rt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8pPr>
            <a:lvl9pPr lvl="8" rt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9pPr>
          </a:lstStyle>
          <a:p/>
        </p:txBody>
      </p:sp>
      <p:sp>
        <p:nvSpPr>
          <p:cNvPr id="52" name="Shape 52"/>
          <p:cNvSpPr txBox="1"/>
          <p:nvPr>
            <p:ph idx="1" type="body"/>
          </p:nvPr>
        </p:nvSpPr>
        <p:spPr>
          <a:xfrm>
            <a:off x="311700" y="1266325"/>
            <a:ext cx="8520600" cy="3302700"/>
          </a:xfrm>
          <a:prstGeom prst="rect">
            <a:avLst/>
          </a:prstGeom>
          <a:noFill/>
          <a:ln>
            <a:noFill/>
          </a:ln>
        </p:spPr>
        <p:txBody>
          <a:bodyPr anchorCtr="0" anchor="t" bIns="91425" lIns="91425" spcFirstLastPara="1" rIns="91425" wrap="square" tIns="91425"/>
          <a:lstStyle>
            <a:lvl1pPr indent="-342900" lvl="0" marL="457200" rtl="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indent="-317500" lvl="1" marL="914400" rtl="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indent="-317500" lvl="2" marL="1371600" rtl="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indent="-317500" lvl="3" marL="1828800" rtl="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indent="-317500" lvl="4" marL="2286000" rtl="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indent="-317500" lvl="5" marL="2743200" rtl="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indent="-317500" lvl="6" marL="3200400" rtl="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indent="-317500" lvl="7" marL="3657600" rtl="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indent="-317500" lvl="8" marL="4114800" rtl="0">
              <a:lnSpc>
                <a:spcPct val="115000"/>
              </a:lnSpc>
              <a:spcBef>
                <a:spcPts val="1600"/>
              </a:spcBef>
              <a:spcAft>
                <a:spcPts val="1600"/>
              </a:spcAft>
              <a:buClr>
                <a:schemeClr val="dk2"/>
              </a:buClr>
              <a:buSzPts val="1400"/>
              <a:buFont typeface="Open Sans"/>
              <a:buChar char="■"/>
              <a:defRPr>
                <a:solidFill>
                  <a:schemeClr val="dk2"/>
                </a:solidFill>
                <a:latin typeface="Open Sans"/>
                <a:ea typeface="Open Sans"/>
                <a:cs typeface="Open Sans"/>
                <a:sym typeface="Open Sans"/>
              </a:defRPr>
            </a:lvl9pPr>
          </a:lstStyle>
          <a:p/>
        </p:txBody>
      </p:sp>
      <p:sp>
        <p:nvSpPr>
          <p:cNvPr id="53" name="Shape 5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rtl="0" algn="r">
              <a:spcBef>
                <a:spcPts val="0"/>
              </a:spcBef>
              <a:buNone/>
              <a:defRPr sz="1000">
                <a:solidFill>
                  <a:schemeClr val="dk2"/>
                </a:solidFill>
                <a:latin typeface="Open Sans"/>
                <a:ea typeface="Open Sans"/>
                <a:cs typeface="Open Sans"/>
                <a:sym typeface="Open Sans"/>
              </a:defRPr>
            </a:lvl1pPr>
            <a:lvl2pPr lvl="1" rtl="0" algn="r">
              <a:spcBef>
                <a:spcPts val="0"/>
              </a:spcBef>
              <a:buNone/>
              <a:defRPr sz="1000">
                <a:solidFill>
                  <a:schemeClr val="dk2"/>
                </a:solidFill>
                <a:latin typeface="Open Sans"/>
                <a:ea typeface="Open Sans"/>
                <a:cs typeface="Open Sans"/>
                <a:sym typeface="Open Sans"/>
              </a:defRPr>
            </a:lvl2pPr>
            <a:lvl3pPr lvl="2" rtl="0" algn="r">
              <a:spcBef>
                <a:spcPts val="0"/>
              </a:spcBef>
              <a:buNone/>
              <a:defRPr sz="1000">
                <a:solidFill>
                  <a:schemeClr val="dk2"/>
                </a:solidFill>
                <a:latin typeface="Open Sans"/>
                <a:ea typeface="Open Sans"/>
                <a:cs typeface="Open Sans"/>
                <a:sym typeface="Open Sans"/>
              </a:defRPr>
            </a:lvl3pPr>
            <a:lvl4pPr lvl="3" rtl="0" algn="r">
              <a:spcBef>
                <a:spcPts val="0"/>
              </a:spcBef>
              <a:buNone/>
              <a:defRPr sz="1000">
                <a:solidFill>
                  <a:schemeClr val="dk2"/>
                </a:solidFill>
                <a:latin typeface="Open Sans"/>
                <a:ea typeface="Open Sans"/>
                <a:cs typeface="Open Sans"/>
                <a:sym typeface="Open Sans"/>
              </a:defRPr>
            </a:lvl4pPr>
            <a:lvl5pPr lvl="4" rtl="0" algn="r">
              <a:spcBef>
                <a:spcPts val="0"/>
              </a:spcBef>
              <a:buNone/>
              <a:defRPr sz="1000">
                <a:solidFill>
                  <a:schemeClr val="dk2"/>
                </a:solidFill>
                <a:latin typeface="Open Sans"/>
                <a:ea typeface="Open Sans"/>
                <a:cs typeface="Open Sans"/>
                <a:sym typeface="Open Sans"/>
              </a:defRPr>
            </a:lvl5pPr>
            <a:lvl6pPr lvl="5" rtl="0" algn="r">
              <a:spcBef>
                <a:spcPts val="0"/>
              </a:spcBef>
              <a:buNone/>
              <a:defRPr sz="1000">
                <a:solidFill>
                  <a:schemeClr val="dk2"/>
                </a:solidFill>
                <a:latin typeface="Open Sans"/>
                <a:ea typeface="Open Sans"/>
                <a:cs typeface="Open Sans"/>
                <a:sym typeface="Open Sans"/>
              </a:defRPr>
            </a:lvl6pPr>
            <a:lvl7pPr lvl="6" rtl="0" algn="r">
              <a:spcBef>
                <a:spcPts val="0"/>
              </a:spcBef>
              <a:buNone/>
              <a:defRPr sz="1000">
                <a:solidFill>
                  <a:schemeClr val="dk2"/>
                </a:solidFill>
                <a:latin typeface="Open Sans"/>
                <a:ea typeface="Open Sans"/>
                <a:cs typeface="Open Sans"/>
                <a:sym typeface="Open Sans"/>
              </a:defRPr>
            </a:lvl7pPr>
            <a:lvl8pPr lvl="7" rtl="0" algn="r">
              <a:spcBef>
                <a:spcPts val="0"/>
              </a:spcBef>
              <a:buNone/>
              <a:defRPr sz="1000">
                <a:solidFill>
                  <a:schemeClr val="dk2"/>
                </a:solidFill>
                <a:latin typeface="Open Sans"/>
                <a:ea typeface="Open Sans"/>
                <a:cs typeface="Open Sans"/>
                <a:sym typeface="Open Sans"/>
              </a:defRPr>
            </a:lvl8pPr>
            <a:lvl9pPr lvl="8" rtl="0" algn="r">
              <a:spcBef>
                <a:spcPts val="0"/>
              </a:spcBef>
              <a:buNone/>
              <a:defRPr sz="1000">
                <a:solidFill>
                  <a:schemeClr val="dk2"/>
                </a:solidFill>
                <a:latin typeface="Open Sans"/>
                <a:ea typeface="Open Sans"/>
                <a:cs typeface="Open Sans"/>
                <a:sym typeface="Open Sans"/>
              </a:defRPr>
            </a:lvl9pPr>
          </a:lstStyle>
          <a:p>
            <a:pPr indent="0" lvl="0" marL="0">
              <a:spcBef>
                <a:spcPts val="0"/>
              </a:spcBef>
              <a:spcAft>
                <a:spcPts val="0"/>
              </a:spcAft>
              <a:buNone/>
            </a:pPr>
            <a:fld id="{00000000-1234-1234-1234-123412341234}" type="slidenum">
              <a:rPr lang="es"/>
              <a:t>‹#›</a:t>
            </a:fld>
            <a:endParaRPr/>
          </a:p>
        </p:txBody>
      </p:sp>
    </p:spTree>
  </p:cSld>
  <p:clrMap accent1="accent1" accent2="accent2" accent3="accent3" accent4="accent4" accent5="accent5" accent6="accent6" bg1="lt1" bg2="dk2" tx1="dk1" tx2="lt2" folHlink="folHlink" hlink="hlink"/>
  <p:sldLayoutIdLst>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1.xml"/><Relationship Id="rId3" Type="http://schemas.openxmlformats.org/officeDocument/2006/relationships/hyperlink" Target="mailto:igualdaddge@ugr.e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 Id="rId3"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0" name="Shape 110"/>
        <p:cNvGrpSpPr/>
        <p:nvPr/>
      </p:nvGrpSpPr>
      <p:grpSpPr>
        <a:xfrm>
          <a:off x="0" y="0"/>
          <a:ext cx="0" cy="0"/>
          <a:chOff x="0" y="0"/>
          <a:chExt cx="0" cy="0"/>
        </a:xfrm>
      </p:grpSpPr>
      <p:sp>
        <p:nvSpPr>
          <p:cNvPr id="111" name="Shape 111"/>
          <p:cNvSpPr txBox="1"/>
          <p:nvPr>
            <p:ph type="ctrTitle"/>
          </p:nvPr>
        </p:nvSpPr>
        <p:spPr>
          <a:xfrm>
            <a:off x="207300" y="1452375"/>
            <a:ext cx="8729400" cy="1578900"/>
          </a:xfrm>
          <a:prstGeom prst="rect">
            <a:avLst/>
          </a:prstGeom>
        </p:spPr>
        <p:txBody>
          <a:bodyPr anchorCtr="0" anchor="ctr" bIns="91425" lIns="91425" spcFirstLastPara="1" rIns="91425" wrap="square" tIns="91425">
            <a:noAutofit/>
          </a:bodyPr>
          <a:lstStyle/>
          <a:p>
            <a:pPr indent="457200" lvl="0" marL="1828800" rtl="0" algn="l">
              <a:spcBef>
                <a:spcPts val="0"/>
              </a:spcBef>
              <a:spcAft>
                <a:spcPts val="0"/>
              </a:spcAft>
              <a:buNone/>
            </a:pPr>
            <a:r>
              <a:t/>
            </a:r>
            <a:endParaRPr/>
          </a:p>
          <a:p>
            <a:pPr indent="457200" lvl="0" marL="1828800" rtl="0" algn="l">
              <a:spcBef>
                <a:spcPts val="0"/>
              </a:spcBef>
              <a:spcAft>
                <a:spcPts val="0"/>
              </a:spcAft>
              <a:buNone/>
            </a:pPr>
            <a:r>
              <a:rPr lang="es"/>
              <a:t>Girls for Science  </a:t>
            </a:r>
            <a:endParaRPr/>
          </a:p>
          <a:p>
            <a:pPr indent="0" lvl="0" marL="0" rtl="0" algn="ctr">
              <a:spcBef>
                <a:spcPts val="0"/>
              </a:spcBef>
              <a:spcAft>
                <a:spcPts val="0"/>
              </a:spcAft>
              <a:buNone/>
            </a:pPr>
            <a:r>
              <a:t/>
            </a:r>
            <a:endParaRPr/>
          </a:p>
          <a:p>
            <a:pPr indent="0" lvl="0" marL="0" rtl="0" algn="ctr">
              <a:spcBef>
                <a:spcPts val="0"/>
              </a:spcBef>
              <a:spcAft>
                <a:spcPts val="0"/>
              </a:spcAft>
              <a:buNone/>
            </a:pPr>
            <a:r>
              <a:rPr lang="es"/>
              <a:t>#VoyaSerIngeniera </a:t>
            </a:r>
            <a:endParaRPr/>
          </a:p>
        </p:txBody>
      </p:sp>
      <p:sp>
        <p:nvSpPr>
          <p:cNvPr id="112" name="Shape 112"/>
          <p:cNvSpPr txBox="1"/>
          <p:nvPr>
            <p:ph idx="1" type="subTitle"/>
          </p:nvPr>
        </p:nvSpPr>
        <p:spPr>
          <a:xfrm>
            <a:off x="775275" y="4333566"/>
            <a:ext cx="5248500" cy="506100"/>
          </a:xfrm>
          <a:prstGeom prst="rect">
            <a:avLst/>
          </a:prstGeom>
        </p:spPr>
        <p:txBody>
          <a:bodyPr anchorCtr="0" anchor="ctr" bIns="91425" lIns="91425" spcFirstLastPara="1" rIns="91425" wrap="square" tIns="91425">
            <a:noAutofit/>
          </a:bodyPr>
          <a:lstStyle/>
          <a:p>
            <a:pPr indent="0" lvl="0" marL="0" rtl="0">
              <a:spcBef>
                <a:spcPts val="0"/>
              </a:spcBef>
              <a:spcAft>
                <a:spcPts val="0"/>
              </a:spcAft>
              <a:buNone/>
            </a:pPr>
            <a:r>
              <a:rPr i="1" lang="es" sz="1800"/>
              <a:t>Comisión de Igualdad</a:t>
            </a:r>
            <a:endParaRPr i="1" sz="1800"/>
          </a:p>
          <a:p>
            <a:pPr indent="0" lvl="0" marL="0" rtl="0">
              <a:spcBef>
                <a:spcPts val="0"/>
              </a:spcBef>
              <a:spcAft>
                <a:spcPts val="0"/>
              </a:spcAft>
              <a:buNone/>
            </a:pPr>
            <a:r>
              <a:rPr i="1" lang="es" sz="1800"/>
              <a:t>igualdaddge@ugr.es</a:t>
            </a:r>
            <a:endParaRPr i="1" sz="1800"/>
          </a:p>
        </p:txBody>
      </p:sp>
      <p:pic>
        <p:nvPicPr>
          <p:cNvPr descr="logo.jpg" id="113" name="Shape 113"/>
          <p:cNvPicPr preferRelativeResize="0"/>
          <p:nvPr/>
        </p:nvPicPr>
        <p:blipFill>
          <a:blip r:embed="rId3">
            <a:alphaModFix/>
          </a:blip>
          <a:stretch>
            <a:fillRect/>
          </a:stretch>
        </p:blipFill>
        <p:spPr>
          <a:xfrm>
            <a:off x="6023775" y="4265381"/>
            <a:ext cx="2199582" cy="64239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9" name="Shape 169"/>
        <p:cNvGrpSpPr/>
        <p:nvPr/>
      </p:nvGrpSpPr>
      <p:grpSpPr>
        <a:xfrm>
          <a:off x="0" y="0"/>
          <a:ext cx="0" cy="0"/>
          <a:chOff x="0" y="0"/>
          <a:chExt cx="0" cy="0"/>
        </a:xfrm>
      </p:grpSpPr>
      <p:sp>
        <p:nvSpPr>
          <p:cNvPr id="170" name="Shape 170"/>
          <p:cNvSpPr txBox="1"/>
          <p:nvPr>
            <p:ph type="title"/>
          </p:nvPr>
        </p:nvSpPr>
        <p:spPr>
          <a:xfrm>
            <a:off x="311700" y="445030"/>
            <a:ext cx="8520600" cy="5460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s" sz="4600"/>
              <a:t>Para este proyecto colaboramos con...</a:t>
            </a:r>
            <a:endParaRPr sz="4600"/>
          </a:p>
        </p:txBody>
      </p:sp>
      <p:sp>
        <p:nvSpPr>
          <p:cNvPr id="171" name="Shape 171"/>
          <p:cNvSpPr txBox="1"/>
          <p:nvPr>
            <p:ph idx="1" type="body"/>
          </p:nvPr>
        </p:nvSpPr>
        <p:spPr>
          <a:xfrm>
            <a:off x="819975" y="1268651"/>
            <a:ext cx="8012400" cy="3665100"/>
          </a:xfrm>
          <a:prstGeom prst="rect">
            <a:avLst/>
          </a:prstGeom>
        </p:spPr>
        <p:txBody>
          <a:bodyPr anchorCtr="0" anchor="t" bIns="91425" lIns="91425" spcFirstLastPara="1" rIns="91425" wrap="square" tIns="91425">
            <a:noAutofit/>
          </a:bodyPr>
          <a:lstStyle/>
          <a:p>
            <a:pPr indent="-317500" lvl="0" marL="457200" rtl="0" algn="just">
              <a:lnSpc>
                <a:spcPct val="150000"/>
              </a:lnSpc>
              <a:spcBef>
                <a:spcPts val="0"/>
              </a:spcBef>
              <a:spcAft>
                <a:spcPts val="0"/>
              </a:spcAft>
              <a:buClr>
                <a:srgbClr val="000000"/>
              </a:buClr>
              <a:buSzPts val="1400"/>
              <a:buChar char="●"/>
            </a:pPr>
            <a:r>
              <a:rPr lang="es">
                <a:solidFill>
                  <a:srgbClr val="000000"/>
                </a:solidFill>
              </a:rPr>
              <a:t>Delegación de Estudiantes de Ingeniería Informática y Telecomunicación </a:t>
            </a:r>
            <a:endParaRPr>
              <a:solidFill>
                <a:srgbClr val="000000"/>
              </a:solidFill>
            </a:endParaRPr>
          </a:p>
          <a:p>
            <a:pPr indent="-317500" lvl="0" marL="457200" rtl="0" algn="just">
              <a:lnSpc>
                <a:spcPct val="150000"/>
              </a:lnSpc>
              <a:spcBef>
                <a:spcPts val="0"/>
              </a:spcBef>
              <a:spcAft>
                <a:spcPts val="0"/>
              </a:spcAft>
              <a:buClr>
                <a:srgbClr val="000000"/>
              </a:buClr>
              <a:buSzPts val="1400"/>
              <a:buChar char="●"/>
            </a:pPr>
            <a:r>
              <a:rPr lang="es">
                <a:solidFill>
                  <a:srgbClr val="000000"/>
                </a:solidFill>
              </a:rPr>
              <a:t>Delegación de Estudiantes de la ETSI: Caminos, Canales y Puertos </a:t>
            </a:r>
            <a:endParaRPr>
              <a:solidFill>
                <a:srgbClr val="000000"/>
              </a:solidFill>
            </a:endParaRPr>
          </a:p>
          <a:p>
            <a:pPr indent="-317500" lvl="0" marL="457200" rtl="0" algn="just">
              <a:lnSpc>
                <a:spcPct val="150000"/>
              </a:lnSpc>
              <a:spcBef>
                <a:spcPts val="0"/>
              </a:spcBef>
              <a:spcAft>
                <a:spcPts val="0"/>
              </a:spcAft>
              <a:buClr>
                <a:srgbClr val="000000"/>
              </a:buClr>
              <a:buSzPts val="1400"/>
              <a:buChar char="●"/>
            </a:pPr>
            <a:r>
              <a:rPr lang="es">
                <a:solidFill>
                  <a:srgbClr val="000000"/>
                </a:solidFill>
              </a:rPr>
              <a:t>Delegación de Estudiantes de Ciencias </a:t>
            </a:r>
            <a:endParaRPr>
              <a:solidFill>
                <a:srgbClr val="000000"/>
              </a:solidFill>
            </a:endParaRPr>
          </a:p>
          <a:p>
            <a:pPr indent="-317500" lvl="0" marL="457200" rtl="0" algn="just">
              <a:lnSpc>
                <a:spcPct val="150000"/>
              </a:lnSpc>
              <a:spcBef>
                <a:spcPts val="0"/>
              </a:spcBef>
              <a:spcAft>
                <a:spcPts val="0"/>
              </a:spcAft>
              <a:buClr>
                <a:srgbClr val="000000"/>
              </a:buClr>
              <a:buSzPts val="1400"/>
              <a:buChar char="●"/>
            </a:pPr>
            <a:r>
              <a:rPr lang="es">
                <a:solidFill>
                  <a:srgbClr val="000000"/>
                </a:solidFill>
              </a:rPr>
              <a:t>Delegación de Estudiantes de Edificación </a:t>
            </a:r>
            <a:endParaRPr>
              <a:solidFill>
                <a:srgbClr val="000000"/>
              </a:solidFill>
            </a:endParaRPr>
          </a:p>
          <a:p>
            <a:pPr indent="-317500" lvl="0" marL="457200" rtl="0" algn="just">
              <a:lnSpc>
                <a:spcPct val="150000"/>
              </a:lnSpc>
              <a:spcBef>
                <a:spcPts val="0"/>
              </a:spcBef>
              <a:spcAft>
                <a:spcPts val="0"/>
              </a:spcAft>
              <a:buClr>
                <a:srgbClr val="000000"/>
              </a:buClr>
              <a:buSzPts val="1400"/>
              <a:buChar char="●"/>
            </a:pPr>
            <a:r>
              <a:rPr lang="es">
                <a:solidFill>
                  <a:srgbClr val="000000"/>
                </a:solidFill>
              </a:rPr>
              <a:t>Vicerrectorado de Estudiantes de la UGR </a:t>
            </a:r>
            <a:endParaRPr>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5" name="Shape 175"/>
        <p:cNvGrpSpPr/>
        <p:nvPr/>
      </p:nvGrpSpPr>
      <p:grpSpPr>
        <a:xfrm>
          <a:off x="0" y="0"/>
          <a:ext cx="0" cy="0"/>
          <a:chOff x="0" y="0"/>
          <a:chExt cx="0" cy="0"/>
        </a:xfrm>
      </p:grpSpPr>
      <p:sp>
        <p:nvSpPr>
          <p:cNvPr id="176" name="Shape 176"/>
          <p:cNvSpPr txBox="1"/>
          <p:nvPr>
            <p:ph type="title"/>
          </p:nvPr>
        </p:nvSpPr>
        <p:spPr>
          <a:xfrm>
            <a:off x="311700" y="445030"/>
            <a:ext cx="8520600" cy="5460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s" sz="4600"/>
              <a:t>Info/Contacto</a:t>
            </a:r>
            <a:endParaRPr sz="4600"/>
          </a:p>
        </p:txBody>
      </p:sp>
      <p:sp>
        <p:nvSpPr>
          <p:cNvPr id="177" name="Shape 177"/>
          <p:cNvSpPr txBox="1"/>
          <p:nvPr>
            <p:ph idx="1" type="body"/>
          </p:nvPr>
        </p:nvSpPr>
        <p:spPr>
          <a:xfrm>
            <a:off x="819975" y="1565419"/>
            <a:ext cx="8012400" cy="3368400"/>
          </a:xfrm>
          <a:prstGeom prst="rect">
            <a:avLst/>
          </a:prstGeom>
        </p:spPr>
        <p:txBody>
          <a:bodyPr anchorCtr="0" anchor="t" bIns="91425" lIns="91425" spcFirstLastPara="1" rIns="91425" wrap="square" tIns="91425">
            <a:noAutofit/>
          </a:bodyPr>
          <a:lstStyle/>
          <a:p>
            <a:pPr indent="-317500" lvl="0" marL="457200" rtl="0" algn="just">
              <a:lnSpc>
                <a:spcPct val="150000"/>
              </a:lnSpc>
              <a:spcBef>
                <a:spcPts val="0"/>
              </a:spcBef>
              <a:spcAft>
                <a:spcPts val="0"/>
              </a:spcAft>
              <a:buSzPts val="1400"/>
              <a:buChar char="●"/>
            </a:pPr>
            <a:r>
              <a:rPr lang="es">
                <a:solidFill>
                  <a:srgbClr val="000000"/>
                </a:solidFill>
              </a:rPr>
              <a:t>Para apuntarse u obtener información sobre el proyecto, contactar con: Gloria Tarno, Coordinadora de Igualdad de la Delegación General de Estudiantes en </a:t>
            </a:r>
            <a:r>
              <a:rPr lang="es" u="sng">
                <a:solidFill>
                  <a:schemeClr val="hlink"/>
                </a:solidFill>
                <a:hlinkClick r:id="rId3"/>
              </a:rPr>
              <a:t>igualdaddge@ugr.es</a:t>
            </a:r>
            <a:r>
              <a:rPr lang="es">
                <a:solidFill>
                  <a:srgbClr val="000000"/>
                </a:solidFill>
              </a:rPr>
              <a:t> </a:t>
            </a:r>
            <a:endParaRPr>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7" name="Shape 117"/>
        <p:cNvGrpSpPr/>
        <p:nvPr/>
      </p:nvGrpSpPr>
      <p:grpSpPr>
        <a:xfrm>
          <a:off x="0" y="0"/>
          <a:ext cx="0" cy="0"/>
          <a:chOff x="0" y="0"/>
          <a:chExt cx="0" cy="0"/>
        </a:xfrm>
      </p:grpSpPr>
      <p:sp>
        <p:nvSpPr>
          <p:cNvPr id="118" name="Shape 118"/>
          <p:cNvSpPr txBox="1"/>
          <p:nvPr>
            <p:ph type="ctrTitle"/>
          </p:nvPr>
        </p:nvSpPr>
        <p:spPr>
          <a:xfrm>
            <a:off x="207300" y="1452375"/>
            <a:ext cx="8729400" cy="15789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s"/>
              <a:t>Proyecto promovido por la Delegación General de Estudiantes </a:t>
            </a:r>
            <a:endParaRPr/>
          </a:p>
        </p:txBody>
      </p:sp>
      <p:sp>
        <p:nvSpPr>
          <p:cNvPr id="119" name="Shape 119"/>
          <p:cNvSpPr txBox="1"/>
          <p:nvPr>
            <p:ph idx="1" type="subTitle"/>
          </p:nvPr>
        </p:nvSpPr>
        <p:spPr>
          <a:xfrm>
            <a:off x="775275" y="4333566"/>
            <a:ext cx="5248500" cy="506100"/>
          </a:xfrm>
          <a:prstGeom prst="rect">
            <a:avLst/>
          </a:prstGeom>
        </p:spPr>
        <p:txBody>
          <a:bodyPr anchorCtr="0" anchor="ctr" bIns="91425" lIns="91425" spcFirstLastPara="1" rIns="91425" wrap="square" tIns="91425">
            <a:noAutofit/>
          </a:bodyPr>
          <a:lstStyle/>
          <a:p>
            <a:pPr indent="0" lvl="0" marL="0" rtl="0">
              <a:spcBef>
                <a:spcPts val="0"/>
              </a:spcBef>
              <a:spcAft>
                <a:spcPts val="0"/>
              </a:spcAft>
              <a:buNone/>
            </a:pPr>
            <a:r>
              <a:rPr i="1" lang="es" sz="1800"/>
              <a:t>Comisión de Igualdad </a:t>
            </a:r>
            <a:endParaRPr i="1" sz="1800"/>
          </a:p>
          <a:p>
            <a:pPr indent="457200" lvl="0" marL="1371600" rtl="0" algn="l">
              <a:spcBef>
                <a:spcPts val="0"/>
              </a:spcBef>
              <a:spcAft>
                <a:spcPts val="0"/>
              </a:spcAft>
              <a:buNone/>
            </a:pPr>
            <a:r>
              <a:rPr i="1" lang="es" sz="1800"/>
              <a:t>igualdaddge@ugr.es</a:t>
            </a:r>
            <a:endParaRPr i="1" sz="1800"/>
          </a:p>
        </p:txBody>
      </p:sp>
      <p:pic>
        <p:nvPicPr>
          <p:cNvPr descr="logo.jpg" id="120" name="Shape 120"/>
          <p:cNvPicPr preferRelativeResize="0"/>
          <p:nvPr/>
        </p:nvPicPr>
        <p:blipFill>
          <a:blip r:embed="rId3">
            <a:alphaModFix/>
          </a:blip>
          <a:stretch>
            <a:fillRect/>
          </a:stretch>
        </p:blipFill>
        <p:spPr>
          <a:xfrm>
            <a:off x="6023775" y="4265381"/>
            <a:ext cx="2199582" cy="64239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4" name="Shape 124"/>
        <p:cNvGrpSpPr/>
        <p:nvPr/>
      </p:nvGrpSpPr>
      <p:grpSpPr>
        <a:xfrm>
          <a:off x="0" y="0"/>
          <a:ext cx="0" cy="0"/>
          <a:chOff x="0" y="0"/>
          <a:chExt cx="0" cy="0"/>
        </a:xfrm>
      </p:grpSpPr>
      <p:sp>
        <p:nvSpPr>
          <p:cNvPr id="125" name="Shape 125"/>
          <p:cNvSpPr txBox="1"/>
          <p:nvPr>
            <p:ph type="ctrTitle"/>
          </p:nvPr>
        </p:nvSpPr>
        <p:spPr>
          <a:xfrm>
            <a:off x="207300" y="1452375"/>
            <a:ext cx="8729400" cy="15789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s"/>
              <a:t>¿Por qué este proyecto? </a:t>
            </a:r>
            <a:endParaRPr/>
          </a:p>
        </p:txBody>
      </p:sp>
      <p:sp>
        <p:nvSpPr>
          <p:cNvPr id="126" name="Shape 126"/>
          <p:cNvSpPr txBox="1"/>
          <p:nvPr>
            <p:ph idx="1" type="subTitle"/>
          </p:nvPr>
        </p:nvSpPr>
        <p:spPr>
          <a:xfrm>
            <a:off x="775275" y="4333566"/>
            <a:ext cx="5248500" cy="506100"/>
          </a:xfrm>
          <a:prstGeom prst="rect">
            <a:avLst/>
          </a:prstGeom>
        </p:spPr>
        <p:txBody>
          <a:bodyPr anchorCtr="0" anchor="ctr" bIns="91425" lIns="91425" spcFirstLastPara="1" rIns="91425" wrap="square" tIns="91425">
            <a:noAutofit/>
          </a:bodyPr>
          <a:lstStyle/>
          <a:p>
            <a:pPr indent="0" lvl="0" marL="0" rtl="0">
              <a:spcBef>
                <a:spcPts val="0"/>
              </a:spcBef>
              <a:spcAft>
                <a:spcPts val="0"/>
              </a:spcAft>
              <a:buNone/>
            </a:pPr>
            <a:r>
              <a:rPr i="1" lang="es" sz="1800"/>
              <a:t>Comisión de Igualdad </a:t>
            </a:r>
            <a:endParaRPr i="1" sz="1800"/>
          </a:p>
          <a:p>
            <a:pPr indent="457200" lvl="0" marL="1371600" rtl="0" algn="l">
              <a:spcBef>
                <a:spcPts val="0"/>
              </a:spcBef>
              <a:spcAft>
                <a:spcPts val="0"/>
              </a:spcAft>
              <a:buNone/>
            </a:pPr>
            <a:r>
              <a:rPr i="1" lang="es" sz="1800"/>
              <a:t>igualdaddge@ugr.es</a:t>
            </a:r>
            <a:endParaRPr i="1" sz="1800"/>
          </a:p>
        </p:txBody>
      </p:sp>
      <p:pic>
        <p:nvPicPr>
          <p:cNvPr descr="logo.jpg" id="127" name="Shape 127"/>
          <p:cNvPicPr preferRelativeResize="0"/>
          <p:nvPr/>
        </p:nvPicPr>
        <p:blipFill>
          <a:blip r:embed="rId3">
            <a:alphaModFix/>
          </a:blip>
          <a:stretch>
            <a:fillRect/>
          </a:stretch>
        </p:blipFill>
        <p:spPr>
          <a:xfrm>
            <a:off x="6023775" y="4265381"/>
            <a:ext cx="2199582" cy="642394"/>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1" name="Shape 131"/>
        <p:cNvGrpSpPr/>
        <p:nvPr/>
      </p:nvGrpSpPr>
      <p:grpSpPr>
        <a:xfrm>
          <a:off x="0" y="0"/>
          <a:ext cx="0" cy="0"/>
          <a:chOff x="0" y="0"/>
          <a:chExt cx="0" cy="0"/>
        </a:xfrm>
      </p:grpSpPr>
      <p:sp>
        <p:nvSpPr>
          <p:cNvPr id="132" name="Shape 132"/>
          <p:cNvSpPr txBox="1"/>
          <p:nvPr>
            <p:ph type="title"/>
          </p:nvPr>
        </p:nvSpPr>
        <p:spPr>
          <a:xfrm>
            <a:off x="311700" y="238180"/>
            <a:ext cx="8520600" cy="5460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s"/>
              <a:t>Justificación </a:t>
            </a:r>
            <a:endParaRPr/>
          </a:p>
          <a:p>
            <a:pPr indent="0" lvl="0" marL="0">
              <a:spcBef>
                <a:spcPts val="0"/>
              </a:spcBef>
              <a:spcAft>
                <a:spcPts val="0"/>
              </a:spcAft>
              <a:buNone/>
            </a:pPr>
            <a:r>
              <a:t/>
            </a:r>
            <a:endParaRPr/>
          </a:p>
          <a:p>
            <a:pPr indent="0" lvl="0" marL="0" rtl="0">
              <a:spcBef>
                <a:spcPts val="0"/>
              </a:spcBef>
              <a:spcAft>
                <a:spcPts val="0"/>
              </a:spcAft>
              <a:buNone/>
            </a:pPr>
            <a:r>
              <a:t/>
            </a:r>
            <a:endParaRPr sz="4600"/>
          </a:p>
        </p:txBody>
      </p:sp>
      <p:sp>
        <p:nvSpPr>
          <p:cNvPr id="133" name="Shape 133"/>
          <p:cNvSpPr txBox="1"/>
          <p:nvPr>
            <p:ph idx="1" type="body"/>
          </p:nvPr>
        </p:nvSpPr>
        <p:spPr>
          <a:xfrm>
            <a:off x="311700" y="991025"/>
            <a:ext cx="8520600" cy="3646500"/>
          </a:xfrm>
          <a:prstGeom prst="rect">
            <a:avLst/>
          </a:prstGeom>
        </p:spPr>
        <p:txBody>
          <a:bodyPr anchorCtr="0" anchor="t" bIns="91425" lIns="91425" spcFirstLastPara="1" rIns="91425" wrap="square" tIns="91425">
            <a:noAutofit/>
          </a:bodyPr>
          <a:lstStyle/>
          <a:p>
            <a:pPr indent="-317500" lvl="0" marL="457200" rtl="0">
              <a:lnSpc>
                <a:spcPct val="150000"/>
              </a:lnSpc>
              <a:spcBef>
                <a:spcPts val="0"/>
              </a:spcBef>
              <a:spcAft>
                <a:spcPts val="0"/>
              </a:spcAft>
              <a:buClr>
                <a:srgbClr val="000000"/>
              </a:buClr>
              <a:buSzPts val="1400"/>
              <a:buChar char="●"/>
            </a:pPr>
            <a:r>
              <a:rPr lang="es">
                <a:solidFill>
                  <a:srgbClr val="000000"/>
                </a:solidFill>
              </a:rPr>
              <a:t>Las mujeres representan un 28 % de los estudiantes en las carreras técnicas, ingenierías y arquitectura dentro de la UGR </a:t>
            </a:r>
            <a:endParaRPr>
              <a:solidFill>
                <a:srgbClr val="000000"/>
              </a:solidFill>
            </a:endParaRPr>
          </a:p>
          <a:p>
            <a:pPr indent="0" lvl="0" marL="0" rtl="0">
              <a:lnSpc>
                <a:spcPct val="150000"/>
              </a:lnSpc>
              <a:spcBef>
                <a:spcPts val="1600"/>
              </a:spcBef>
              <a:spcAft>
                <a:spcPts val="0"/>
              </a:spcAft>
              <a:buNone/>
            </a:pPr>
            <a:r>
              <a:t/>
            </a:r>
            <a:endParaRPr>
              <a:solidFill>
                <a:srgbClr val="000000"/>
              </a:solidFill>
            </a:endParaRPr>
          </a:p>
          <a:p>
            <a:pPr indent="-317500" lvl="0" marL="457200" rtl="0">
              <a:lnSpc>
                <a:spcPct val="150000"/>
              </a:lnSpc>
              <a:spcBef>
                <a:spcPts val="1600"/>
              </a:spcBef>
              <a:spcAft>
                <a:spcPts val="0"/>
              </a:spcAft>
              <a:buClr>
                <a:srgbClr val="000000"/>
              </a:buClr>
              <a:buSzPts val="1400"/>
              <a:buChar char="●"/>
            </a:pPr>
            <a:r>
              <a:rPr lang="es">
                <a:solidFill>
                  <a:srgbClr val="000000"/>
                </a:solidFill>
              </a:rPr>
              <a:t>Esto provoca una desigualdad real, ya que consigue que el sector tecnológico, a la alza actualmente, se nutra mayoritariamente de trabajadores masculinos, es decir, menos mujeres en puestos de trabajos relevantes </a:t>
            </a:r>
            <a:endParaRPr>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7" name="Shape 137"/>
        <p:cNvGrpSpPr/>
        <p:nvPr/>
      </p:nvGrpSpPr>
      <p:grpSpPr>
        <a:xfrm>
          <a:off x="0" y="0"/>
          <a:ext cx="0" cy="0"/>
          <a:chOff x="0" y="0"/>
          <a:chExt cx="0" cy="0"/>
        </a:xfrm>
      </p:grpSpPr>
      <p:sp>
        <p:nvSpPr>
          <p:cNvPr id="138" name="Shape 138"/>
          <p:cNvSpPr txBox="1"/>
          <p:nvPr>
            <p:ph type="ctrTitle"/>
          </p:nvPr>
        </p:nvSpPr>
        <p:spPr>
          <a:xfrm>
            <a:off x="207300" y="1452375"/>
            <a:ext cx="8729400" cy="1578900"/>
          </a:xfrm>
          <a:prstGeom prst="rect">
            <a:avLst/>
          </a:prstGeom>
        </p:spPr>
        <p:txBody>
          <a:bodyPr anchorCtr="0" anchor="ctr" bIns="91425" lIns="91425" spcFirstLastPara="1" rIns="91425" wrap="square" tIns="91425">
            <a:noAutofit/>
          </a:bodyPr>
          <a:lstStyle/>
          <a:p>
            <a:pPr indent="457200" lvl="0" marL="1371600" rtl="0" algn="l">
              <a:spcBef>
                <a:spcPts val="0"/>
              </a:spcBef>
              <a:spcAft>
                <a:spcPts val="0"/>
              </a:spcAft>
              <a:buNone/>
            </a:pPr>
            <a:r>
              <a:rPr lang="es"/>
              <a:t>¿En qué consiste?  </a:t>
            </a:r>
            <a:endParaRPr/>
          </a:p>
        </p:txBody>
      </p:sp>
      <p:sp>
        <p:nvSpPr>
          <p:cNvPr id="139" name="Shape 139"/>
          <p:cNvSpPr txBox="1"/>
          <p:nvPr>
            <p:ph idx="1" type="subTitle"/>
          </p:nvPr>
        </p:nvSpPr>
        <p:spPr>
          <a:xfrm>
            <a:off x="775275" y="4333566"/>
            <a:ext cx="5248500" cy="506100"/>
          </a:xfrm>
          <a:prstGeom prst="rect">
            <a:avLst/>
          </a:prstGeom>
        </p:spPr>
        <p:txBody>
          <a:bodyPr anchorCtr="0" anchor="ctr" bIns="91425" lIns="91425" spcFirstLastPara="1" rIns="91425" wrap="square" tIns="91425">
            <a:noAutofit/>
          </a:bodyPr>
          <a:lstStyle/>
          <a:p>
            <a:pPr indent="0" lvl="0" marL="0" rtl="0">
              <a:spcBef>
                <a:spcPts val="0"/>
              </a:spcBef>
              <a:spcAft>
                <a:spcPts val="0"/>
              </a:spcAft>
              <a:buNone/>
            </a:pPr>
            <a:r>
              <a:rPr i="1" lang="es" sz="1800"/>
              <a:t>Comisión de Igualdad </a:t>
            </a:r>
            <a:endParaRPr i="1" sz="1800"/>
          </a:p>
          <a:p>
            <a:pPr indent="0" lvl="0" marL="0" rtl="0">
              <a:spcBef>
                <a:spcPts val="0"/>
              </a:spcBef>
              <a:spcAft>
                <a:spcPts val="0"/>
              </a:spcAft>
              <a:buNone/>
            </a:pPr>
            <a:r>
              <a:rPr i="1" lang="es" sz="1800"/>
              <a:t>igualdaddge@ugr.es</a:t>
            </a:r>
            <a:endParaRPr i="1" sz="1800"/>
          </a:p>
        </p:txBody>
      </p:sp>
      <p:pic>
        <p:nvPicPr>
          <p:cNvPr descr="logo.jpg" id="140" name="Shape 140"/>
          <p:cNvPicPr preferRelativeResize="0"/>
          <p:nvPr/>
        </p:nvPicPr>
        <p:blipFill>
          <a:blip r:embed="rId3">
            <a:alphaModFix/>
          </a:blip>
          <a:stretch>
            <a:fillRect/>
          </a:stretch>
        </p:blipFill>
        <p:spPr>
          <a:xfrm>
            <a:off x="6023775" y="4265381"/>
            <a:ext cx="2199582" cy="64239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4" name="Shape 144"/>
        <p:cNvGrpSpPr/>
        <p:nvPr/>
      </p:nvGrpSpPr>
      <p:grpSpPr>
        <a:xfrm>
          <a:off x="0" y="0"/>
          <a:ext cx="0" cy="0"/>
          <a:chOff x="0" y="0"/>
          <a:chExt cx="0" cy="0"/>
        </a:xfrm>
      </p:grpSpPr>
      <p:sp>
        <p:nvSpPr>
          <p:cNvPr id="145" name="Shape 145"/>
          <p:cNvSpPr txBox="1"/>
          <p:nvPr>
            <p:ph type="title"/>
          </p:nvPr>
        </p:nvSpPr>
        <p:spPr>
          <a:xfrm>
            <a:off x="311700" y="445030"/>
            <a:ext cx="8520600" cy="5460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s" sz="4600"/>
              <a:t>Contenidos</a:t>
            </a:r>
            <a:endParaRPr sz="4600"/>
          </a:p>
        </p:txBody>
      </p:sp>
      <p:sp>
        <p:nvSpPr>
          <p:cNvPr id="146" name="Shape 146"/>
          <p:cNvSpPr txBox="1"/>
          <p:nvPr>
            <p:ph idx="1" type="body"/>
          </p:nvPr>
        </p:nvSpPr>
        <p:spPr>
          <a:xfrm>
            <a:off x="819975" y="1565419"/>
            <a:ext cx="8012400" cy="3368400"/>
          </a:xfrm>
          <a:prstGeom prst="rect">
            <a:avLst/>
          </a:prstGeom>
        </p:spPr>
        <p:txBody>
          <a:bodyPr anchorCtr="0" anchor="t" bIns="91425" lIns="91425" spcFirstLastPara="1" rIns="91425" wrap="square" tIns="91425">
            <a:noAutofit/>
          </a:bodyPr>
          <a:lstStyle/>
          <a:p>
            <a:pPr indent="-317500" lvl="0" marL="457200" rtl="0" algn="just">
              <a:lnSpc>
                <a:spcPct val="150000"/>
              </a:lnSpc>
              <a:spcBef>
                <a:spcPts val="0"/>
              </a:spcBef>
              <a:spcAft>
                <a:spcPts val="0"/>
              </a:spcAft>
              <a:buClr>
                <a:srgbClr val="000000"/>
              </a:buClr>
              <a:buSzPts val="1400"/>
              <a:buChar char="●"/>
            </a:pPr>
            <a:r>
              <a:rPr lang="es">
                <a:solidFill>
                  <a:srgbClr val="000000"/>
                </a:solidFill>
              </a:rPr>
              <a:t>Charlas de 1 hora en institutos, dedicadas a mujeres que actualmente cursan 3º de la ESO.  Las charlas serán impartidas por 4 chicas que se encuentren finalizando sus estudios en  ingeniería informática, edificación, telecomunicación, caminos, eléctrica o química.</a:t>
            </a:r>
            <a:endParaRPr>
              <a:solidFill>
                <a:srgbClr val="000000"/>
              </a:solidFill>
            </a:endParaRPr>
          </a:p>
          <a:p>
            <a:pPr indent="0" lvl="0" marL="0" rtl="0">
              <a:spcBef>
                <a:spcPts val="1600"/>
              </a:spcBef>
              <a:spcAft>
                <a:spcPts val="1600"/>
              </a:spcAft>
              <a:buNone/>
            </a:pPr>
            <a:r>
              <a:t/>
            </a:r>
            <a:endParaRPr b="1" sz="2400">
              <a:solidFill>
                <a:srgbClr val="000000"/>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0" name="Shape 150"/>
        <p:cNvGrpSpPr/>
        <p:nvPr/>
      </p:nvGrpSpPr>
      <p:grpSpPr>
        <a:xfrm>
          <a:off x="0" y="0"/>
          <a:ext cx="0" cy="0"/>
          <a:chOff x="0" y="0"/>
          <a:chExt cx="0" cy="0"/>
        </a:xfrm>
      </p:grpSpPr>
      <p:sp>
        <p:nvSpPr>
          <p:cNvPr id="151" name="Shape 151"/>
          <p:cNvSpPr txBox="1"/>
          <p:nvPr>
            <p:ph type="title"/>
          </p:nvPr>
        </p:nvSpPr>
        <p:spPr>
          <a:xfrm>
            <a:off x="311700" y="445030"/>
            <a:ext cx="8520600" cy="5460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s" sz="4600"/>
              <a:t>Contenidos</a:t>
            </a:r>
            <a:endParaRPr sz="4600"/>
          </a:p>
        </p:txBody>
      </p:sp>
      <p:sp>
        <p:nvSpPr>
          <p:cNvPr id="152" name="Shape 152"/>
          <p:cNvSpPr txBox="1"/>
          <p:nvPr>
            <p:ph idx="1" type="body"/>
          </p:nvPr>
        </p:nvSpPr>
        <p:spPr>
          <a:xfrm>
            <a:off x="819975" y="1565419"/>
            <a:ext cx="8012400" cy="3368400"/>
          </a:xfrm>
          <a:prstGeom prst="rect">
            <a:avLst/>
          </a:prstGeom>
        </p:spPr>
        <p:txBody>
          <a:bodyPr anchorCtr="0" anchor="t" bIns="91425" lIns="91425" spcFirstLastPara="1" rIns="91425" wrap="square" tIns="91425">
            <a:noAutofit/>
          </a:bodyPr>
          <a:lstStyle/>
          <a:p>
            <a:pPr indent="-317500" lvl="0" marL="457200" rtl="0" algn="just">
              <a:lnSpc>
                <a:spcPct val="150000"/>
              </a:lnSpc>
              <a:spcBef>
                <a:spcPts val="0"/>
              </a:spcBef>
              <a:spcAft>
                <a:spcPts val="0"/>
              </a:spcAft>
              <a:buClr>
                <a:srgbClr val="000000"/>
              </a:buClr>
              <a:buSzPts val="1400"/>
              <a:buChar char="●"/>
            </a:pPr>
            <a:r>
              <a:rPr lang="es">
                <a:solidFill>
                  <a:srgbClr val="000000"/>
                </a:solidFill>
              </a:rPr>
              <a:t>Las charlas tendrán carácter informal, contando las chicas el contenido de sus carreras, en que consisten, salidas laborales, desmontando tópicos, y en definitiva motivando a mujeres jóvenes a que se decidan por este tipo de grados…¿Por qué me hice ingeniera? </a:t>
            </a:r>
            <a:endParaRPr b="1" sz="2400">
              <a:solidFill>
                <a:srgbClr val="000000"/>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6" name="Shape 156"/>
        <p:cNvGrpSpPr/>
        <p:nvPr/>
      </p:nvGrpSpPr>
      <p:grpSpPr>
        <a:xfrm>
          <a:off x="0" y="0"/>
          <a:ext cx="0" cy="0"/>
          <a:chOff x="0" y="0"/>
          <a:chExt cx="0" cy="0"/>
        </a:xfrm>
      </p:grpSpPr>
      <p:sp>
        <p:nvSpPr>
          <p:cNvPr id="157" name="Shape 157"/>
          <p:cNvSpPr txBox="1"/>
          <p:nvPr>
            <p:ph type="title"/>
          </p:nvPr>
        </p:nvSpPr>
        <p:spPr>
          <a:xfrm>
            <a:off x="311700" y="445030"/>
            <a:ext cx="8520600" cy="5460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s" sz="4600"/>
              <a:t>Contenidos</a:t>
            </a:r>
            <a:endParaRPr sz="4600"/>
          </a:p>
        </p:txBody>
      </p:sp>
      <p:sp>
        <p:nvSpPr>
          <p:cNvPr id="158" name="Shape 158"/>
          <p:cNvSpPr txBox="1"/>
          <p:nvPr>
            <p:ph idx="1" type="body"/>
          </p:nvPr>
        </p:nvSpPr>
        <p:spPr>
          <a:xfrm>
            <a:off x="819975" y="1565419"/>
            <a:ext cx="8012400" cy="3368400"/>
          </a:xfrm>
          <a:prstGeom prst="rect">
            <a:avLst/>
          </a:prstGeom>
        </p:spPr>
        <p:txBody>
          <a:bodyPr anchorCtr="0" anchor="t" bIns="91425" lIns="91425" spcFirstLastPara="1" rIns="91425" wrap="square" tIns="91425">
            <a:noAutofit/>
          </a:bodyPr>
          <a:lstStyle/>
          <a:p>
            <a:pPr indent="-317500" lvl="0" marL="457200" rtl="0" algn="just">
              <a:lnSpc>
                <a:spcPct val="150000"/>
              </a:lnSpc>
              <a:spcBef>
                <a:spcPts val="0"/>
              </a:spcBef>
              <a:spcAft>
                <a:spcPts val="0"/>
              </a:spcAft>
              <a:buClr>
                <a:srgbClr val="000000"/>
              </a:buClr>
              <a:buSzPts val="1400"/>
              <a:buChar char="●"/>
            </a:pPr>
            <a:r>
              <a:rPr lang="es">
                <a:solidFill>
                  <a:srgbClr val="000000"/>
                </a:solidFill>
              </a:rPr>
              <a:t>Muchas mujeres de 14 o 15 años conocen la labor de una abogada, una política, una médico o una profesora. No obstante la concepción que mucho tenemos de ingeniería no suele ser la más acertada. Es por eso, que desde la Delegación General de Estudiantes consideramos este tipo de proyectos más que necesarios </a:t>
            </a:r>
            <a:endParaRPr b="1" sz="2400">
              <a:solidFill>
                <a:srgbClr val="000000"/>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2" name="Shape 162"/>
        <p:cNvGrpSpPr/>
        <p:nvPr/>
      </p:nvGrpSpPr>
      <p:grpSpPr>
        <a:xfrm>
          <a:off x="0" y="0"/>
          <a:ext cx="0" cy="0"/>
          <a:chOff x="0" y="0"/>
          <a:chExt cx="0" cy="0"/>
        </a:xfrm>
      </p:grpSpPr>
      <p:sp>
        <p:nvSpPr>
          <p:cNvPr id="163" name="Shape 163"/>
          <p:cNvSpPr txBox="1"/>
          <p:nvPr>
            <p:ph type="ctrTitle"/>
          </p:nvPr>
        </p:nvSpPr>
        <p:spPr>
          <a:xfrm>
            <a:off x="207300" y="1452375"/>
            <a:ext cx="8729400" cy="15789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s"/>
              <a:t>Colaboradores </a:t>
            </a:r>
            <a:endParaRPr/>
          </a:p>
        </p:txBody>
      </p:sp>
      <p:sp>
        <p:nvSpPr>
          <p:cNvPr id="164" name="Shape 164"/>
          <p:cNvSpPr txBox="1"/>
          <p:nvPr>
            <p:ph idx="1" type="subTitle"/>
          </p:nvPr>
        </p:nvSpPr>
        <p:spPr>
          <a:xfrm>
            <a:off x="775275" y="4333566"/>
            <a:ext cx="5248500" cy="506100"/>
          </a:xfrm>
          <a:prstGeom prst="rect">
            <a:avLst/>
          </a:prstGeom>
        </p:spPr>
        <p:txBody>
          <a:bodyPr anchorCtr="0" anchor="ctr" bIns="91425" lIns="91425" spcFirstLastPara="1" rIns="91425" wrap="square" tIns="91425">
            <a:noAutofit/>
          </a:bodyPr>
          <a:lstStyle/>
          <a:p>
            <a:pPr indent="0" lvl="0" marL="0" rtl="0">
              <a:spcBef>
                <a:spcPts val="0"/>
              </a:spcBef>
              <a:spcAft>
                <a:spcPts val="0"/>
              </a:spcAft>
              <a:buNone/>
            </a:pPr>
            <a:r>
              <a:rPr i="1" lang="es" sz="1800"/>
              <a:t>Comisión de Igualdad </a:t>
            </a:r>
            <a:endParaRPr i="1" sz="1800"/>
          </a:p>
          <a:p>
            <a:pPr indent="0" lvl="0" marL="0" rtl="0">
              <a:spcBef>
                <a:spcPts val="0"/>
              </a:spcBef>
              <a:spcAft>
                <a:spcPts val="0"/>
              </a:spcAft>
              <a:buNone/>
            </a:pPr>
            <a:r>
              <a:rPr i="1" lang="es" sz="1800"/>
              <a:t>igualdaddge@ugr.es</a:t>
            </a:r>
            <a:endParaRPr i="1" sz="1800"/>
          </a:p>
        </p:txBody>
      </p:sp>
      <p:pic>
        <p:nvPicPr>
          <p:cNvPr descr="logo.jpg" id="165" name="Shape 165"/>
          <p:cNvPicPr preferRelativeResize="0"/>
          <p:nvPr/>
        </p:nvPicPr>
        <p:blipFill>
          <a:blip r:embed="rId3">
            <a:alphaModFix/>
          </a:blip>
          <a:stretch>
            <a:fillRect/>
          </a:stretch>
        </p:blipFill>
        <p:spPr>
          <a:xfrm>
            <a:off x="6023775" y="4265381"/>
            <a:ext cx="2199582" cy="642394"/>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Tropic">
  <a:themeElements>
    <a:clrScheme name="Tropic">
      <a:dk1>
        <a:srgbClr val="A1E8D9"/>
      </a:dk1>
      <a:lt1>
        <a:srgbClr val="FFFFFF"/>
      </a:lt1>
      <a:dk2>
        <a:srgbClr val="695D46"/>
      </a:dk2>
      <a:lt2>
        <a:srgbClr val="B3A77D"/>
      </a:lt2>
      <a:accent1>
        <a:srgbClr val="EF6C00"/>
      </a:accent1>
      <a:accent2>
        <a:srgbClr val="009668"/>
      </a:accent2>
      <a:accent3>
        <a:srgbClr val="4DB6AC"/>
      </a:accent3>
      <a:accent4>
        <a:srgbClr val="FF9800"/>
      </a:accent4>
      <a:accent5>
        <a:srgbClr val="CE93D8"/>
      </a:accent5>
      <a:accent6>
        <a:srgbClr val="EEFF41"/>
      </a:accent6>
      <a:hlink>
        <a:srgbClr val="CE93D8"/>
      </a:hlink>
      <a:folHlink>
        <a:srgbClr val="CE93D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