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T Sans Narrow"/>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9"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4" name="Shape 54"/>
        <p:cNvGrpSpPr/>
        <p:nvPr/>
      </p:nvGrpSpPr>
      <p:grpSpPr>
        <a:xfrm>
          <a:off x="0" y="0"/>
          <a:ext cx="0" cy="0"/>
          <a:chOff x="0" y="0"/>
          <a:chExt cx="0" cy="0"/>
        </a:xfrm>
      </p:grpSpPr>
      <p:cxnSp>
        <p:nvCxnSpPr>
          <p:cNvPr id="55" name="Shape 55"/>
          <p:cNvCxnSpPr/>
          <p:nvPr/>
        </p:nvCxnSpPr>
        <p:spPr>
          <a:xfrm>
            <a:off x="7007735" y="3176888"/>
            <a:ext cx="562200" cy="0"/>
          </a:xfrm>
          <a:prstGeom prst="straightConnector1">
            <a:avLst/>
          </a:prstGeom>
          <a:noFill/>
          <a:ln cap="flat" cmpd="sng" w="76200">
            <a:solidFill>
              <a:schemeClr val="lt2"/>
            </a:solidFill>
            <a:prstDash val="solid"/>
            <a:round/>
            <a:headEnd len="med" w="med" type="none"/>
            <a:tailEnd len="med" w="med" type="none"/>
          </a:ln>
        </p:spPr>
      </p:cxnSp>
      <p:cxnSp>
        <p:nvCxnSpPr>
          <p:cNvPr id="56" name="Shape 56"/>
          <p:cNvCxnSpPr/>
          <p:nvPr/>
        </p:nvCxnSpPr>
        <p:spPr>
          <a:xfrm>
            <a:off x="1575035" y="3158252"/>
            <a:ext cx="562200" cy="0"/>
          </a:xfrm>
          <a:prstGeom prst="straightConnector1">
            <a:avLst/>
          </a:prstGeom>
          <a:noFill/>
          <a:ln cap="flat" cmpd="sng" w="76200">
            <a:solidFill>
              <a:schemeClr val="lt2"/>
            </a:solidFill>
            <a:prstDash val="solid"/>
            <a:round/>
            <a:headEnd len="med" w="med" type="none"/>
            <a:tailEnd len="med" w="med" type="none"/>
          </a:ln>
        </p:spPr>
      </p:cxnSp>
      <p:grpSp>
        <p:nvGrpSpPr>
          <p:cNvPr id="57" name="Shape 57"/>
          <p:cNvGrpSpPr/>
          <p:nvPr/>
        </p:nvGrpSpPr>
        <p:grpSpPr>
          <a:xfrm>
            <a:off x="1004144" y="1022025"/>
            <a:ext cx="7136668" cy="152400"/>
            <a:chOff x="1346429" y="1011300"/>
            <a:chExt cx="6452100" cy="152400"/>
          </a:xfrm>
        </p:grpSpPr>
        <p:cxnSp>
          <p:nvCxnSpPr>
            <p:cNvPr id="58" name="Shape 58"/>
            <p:cNvCxnSpPr/>
            <p:nvPr/>
          </p:nvCxnSpPr>
          <p:spPr>
            <a:xfrm rot="10800000">
              <a:off x="1346429"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59" name="Shape 59"/>
            <p:cNvCxnSpPr/>
            <p:nvPr/>
          </p:nvCxnSpPr>
          <p:spPr>
            <a:xfrm rot="10800000">
              <a:off x="1346429"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60" name="Shape 60"/>
          <p:cNvGrpSpPr/>
          <p:nvPr/>
        </p:nvGrpSpPr>
        <p:grpSpPr>
          <a:xfrm>
            <a:off x="1004151" y="3969100"/>
            <a:ext cx="7136668" cy="152400"/>
            <a:chOff x="1346435" y="3969088"/>
            <a:chExt cx="6452100" cy="152400"/>
          </a:xfrm>
        </p:grpSpPr>
        <p:cxnSp>
          <p:nvCxnSpPr>
            <p:cNvPr id="61" name="Shape 61"/>
            <p:cNvCxnSpPr/>
            <p:nvPr/>
          </p:nvCxnSpPr>
          <p:spPr>
            <a:xfrm>
              <a:off x="1346435" y="4121488"/>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62" name="Shape 62"/>
            <p:cNvCxnSpPr/>
            <p:nvPr/>
          </p:nvCxnSpPr>
          <p:spPr>
            <a:xfrm>
              <a:off x="1346435" y="3969088"/>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63" name="Shape 63"/>
          <p:cNvSpPr txBox="1"/>
          <p:nvPr>
            <p:ph type="ctrTitle"/>
          </p:nvPr>
        </p:nvSpPr>
        <p:spPr>
          <a:xfrm>
            <a:off x="1004150" y="1751764"/>
            <a:ext cx="7136700" cy="1022400"/>
          </a:xfrm>
          <a:prstGeom prst="rect">
            <a:avLst/>
          </a:prstGeom>
        </p:spPr>
        <p:txBody>
          <a:bodyPr anchorCtr="0" anchor="b" bIns="91425" lIns="91425" spcFirstLastPara="1" rIns="91425" wrap="square" tIns="91425"/>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64" name="Shape 64"/>
          <p:cNvSpPr txBox="1"/>
          <p:nvPr>
            <p:ph idx="1" type="subTitle"/>
          </p:nvPr>
        </p:nvSpPr>
        <p:spPr>
          <a:xfrm>
            <a:off x="2137225" y="2850039"/>
            <a:ext cx="4870500" cy="7926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6" name="Shape 66"/>
        <p:cNvGrpSpPr/>
        <p:nvPr/>
      </p:nvGrpSpPr>
      <p:grpSpPr>
        <a:xfrm>
          <a:off x="0" y="0"/>
          <a:ext cx="0" cy="0"/>
          <a:chOff x="0" y="0"/>
          <a:chExt cx="0" cy="0"/>
        </a:xfrm>
      </p:grpSpPr>
      <p:sp>
        <p:nvSpPr>
          <p:cNvPr id="67" name="Shape 67"/>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8" name="Shape 68"/>
          <p:cNvSpPr txBox="1"/>
          <p:nvPr>
            <p:ph type="title"/>
          </p:nvPr>
        </p:nvSpPr>
        <p:spPr>
          <a:xfrm>
            <a:off x="311700" y="814800"/>
            <a:ext cx="8571300" cy="942000"/>
          </a:xfrm>
          <a:prstGeom prst="rect">
            <a:avLst/>
          </a:prstGeom>
        </p:spPr>
        <p:txBody>
          <a:bodyPr anchorCtr="0" anchor="ctr" bIns="91425" lIns="91425" spcFirstLastPara="1" rIns="91425" wrap="square" tIns="91425"/>
          <a:lstStyle>
            <a:lvl1pPr lvl="0" rtl="0" algn="ctr">
              <a:spcBef>
                <a:spcPts val="0"/>
              </a:spcBef>
              <a:spcAft>
                <a:spcPts val="0"/>
              </a:spcAft>
              <a:buSzPts val="3600"/>
              <a:buNone/>
              <a:defRPr/>
            </a:lvl1pPr>
            <a:lvl2pPr lvl="1" rtl="0" algn="ctr">
              <a:spcBef>
                <a:spcPts val="0"/>
              </a:spcBef>
              <a:spcAft>
                <a:spcPts val="0"/>
              </a:spcAft>
              <a:buSzPts val="3600"/>
              <a:buNone/>
              <a:defRPr/>
            </a:lvl2pPr>
            <a:lvl3pPr lvl="2" rtl="0" algn="ctr">
              <a:spcBef>
                <a:spcPts val="0"/>
              </a:spcBef>
              <a:spcAft>
                <a:spcPts val="0"/>
              </a:spcAft>
              <a:buSzPts val="3600"/>
              <a:buNone/>
              <a:defRPr/>
            </a:lvl3pPr>
            <a:lvl4pPr lvl="3" rtl="0" algn="ctr">
              <a:spcBef>
                <a:spcPts val="0"/>
              </a:spcBef>
              <a:spcAft>
                <a:spcPts val="0"/>
              </a:spcAft>
              <a:buSzPts val="3600"/>
              <a:buNone/>
              <a:defRPr/>
            </a:lvl4pPr>
            <a:lvl5pPr lvl="4" rtl="0" algn="ctr">
              <a:spcBef>
                <a:spcPts val="0"/>
              </a:spcBef>
              <a:spcAft>
                <a:spcPts val="0"/>
              </a:spcAft>
              <a:buSzPts val="3600"/>
              <a:buNone/>
              <a:defRPr/>
            </a:lvl5pPr>
            <a:lvl6pPr lvl="5" rtl="0" algn="ctr">
              <a:spcBef>
                <a:spcPts val="0"/>
              </a:spcBef>
              <a:spcAft>
                <a:spcPts val="0"/>
              </a:spcAft>
              <a:buSzPts val="3600"/>
              <a:buNone/>
              <a:defRPr/>
            </a:lvl6pPr>
            <a:lvl7pPr lvl="6" rtl="0" algn="ctr">
              <a:spcBef>
                <a:spcPts val="0"/>
              </a:spcBef>
              <a:spcAft>
                <a:spcPts val="0"/>
              </a:spcAft>
              <a:buSzPts val="3600"/>
              <a:buNone/>
              <a:defRPr/>
            </a:lvl7pPr>
            <a:lvl8pPr lvl="7" rtl="0" algn="ctr">
              <a:spcBef>
                <a:spcPts val="0"/>
              </a:spcBef>
              <a:spcAft>
                <a:spcPts val="0"/>
              </a:spcAft>
              <a:buSzPts val="3600"/>
              <a:buNone/>
              <a:defRPr/>
            </a:lvl8pPr>
            <a:lvl9pPr lvl="8" rtl="0" algn="ctr">
              <a:spcBef>
                <a:spcPts val="0"/>
              </a:spcBef>
              <a:spcAft>
                <a:spcPts val="0"/>
              </a:spcAft>
              <a:buSzPts val="3600"/>
              <a:buNone/>
              <a:defRPr/>
            </a:lvl9pPr>
          </a:lstStyle>
          <a:p/>
        </p:txBody>
      </p:sp>
      <p:sp>
        <p:nvSpPr>
          <p:cNvPr id="69" name="Shape 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solidFill>
                  <a:schemeClr val="lt1"/>
                </a:solidFill>
              </a:defRPr>
            </a:lvl1pPr>
            <a:lvl2pPr lvl="1" rtl="0">
              <a:spcBef>
                <a:spcPts val="0"/>
              </a:spcBef>
              <a:buNone/>
              <a:defRPr>
                <a:solidFill>
                  <a:schemeClr val="lt1"/>
                </a:solidFill>
              </a:defRPr>
            </a:lvl2pPr>
            <a:lvl3pPr lvl="2" rtl="0">
              <a:spcBef>
                <a:spcPts val="0"/>
              </a:spcBef>
              <a:buNone/>
              <a:defRPr>
                <a:solidFill>
                  <a:schemeClr val="lt1"/>
                </a:solidFill>
              </a:defRPr>
            </a:lvl3pPr>
            <a:lvl4pPr lvl="3" rtl="0">
              <a:spcBef>
                <a:spcPts val="0"/>
              </a:spcBef>
              <a:buNone/>
              <a:defRPr>
                <a:solidFill>
                  <a:schemeClr val="lt1"/>
                </a:solidFill>
              </a:defRPr>
            </a:lvl4pPr>
            <a:lvl5pPr lvl="4" rtl="0">
              <a:spcBef>
                <a:spcPts val="0"/>
              </a:spcBef>
              <a:buNone/>
              <a:defRPr>
                <a:solidFill>
                  <a:schemeClr val="lt1"/>
                </a:solidFill>
              </a:defRPr>
            </a:lvl5pPr>
            <a:lvl6pPr lvl="5" rtl="0">
              <a:spcBef>
                <a:spcPts val="0"/>
              </a:spcBef>
              <a:buNone/>
              <a:defRPr>
                <a:solidFill>
                  <a:schemeClr val="lt1"/>
                </a:solidFill>
              </a:defRPr>
            </a:lvl6pPr>
            <a:lvl7pPr lvl="6" rtl="0">
              <a:spcBef>
                <a:spcPts val="0"/>
              </a:spcBef>
              <a:buNone/>
              <a:defRPr>
                <a:solidFill>
                  <a:schemeClr val="lt1"/>
                </a:solidFill>
              </a:defRPr>
            </a:lvl7pPr>
            <a:lvl8pPr lvl="7" rtl="0">
              <a:spcBef>
                <a:spcPts val="0"/>
              </a:spcBef>
              <a:buNone/>
              <a:defRPr>
                <a:solidFill>
                  <a:schemeClr val="lt1"/>
                </a:solidFill>
              </a:defRPr>
            </a:lvl8pPr>
            <a:lvl9pPr lvl="8" rtl="0">
              <a:spcBef>
                <a:spcPts val="0"/>
              </a:spcBef>
              <a:buNone/>
              <a:defRPr>
                <a:solidFill>
                  <a:schemeClr val="lt1"/>
                </a:solidFill>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70" name="Shape 70"/>
        <p:cNvGrpSpPr/>
        <p:nvPr/>
      </p:nvGrpSpPr>
      <p:grpSpPr>
        <a:xfrm>
          <a:off x="0" y="0"/>
          <a:ext cx="0" cy="0"/>
          <a:chOff x="0" y="0"/>
          <a:chExt cx="0" cy="0"/>
        </a:xfrm>
      </p:grpSpPr>
      <p:sp>
        <p:nvSpPr>
          <p:cNvPr id="71" name="Shape 71"/>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73" name="Shape 73"/>
          <p:cNvSpPr txBox="1"/>
          <p:nvPr>
            <p:ph idx="1" type="body"/>
          </p:nvPr>
        </p:nvSpPr>
        <p:spPr>
          <a:xfrm>
            <a:off x="311700" y="1266325"/>
            <a:ext cx="8520600" cy="33027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74" name="Shape 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77" name="Shape 77"/>
          <p:cNvSpPr txBox="1"/>
          <p:nvPr>
            <p:ph idx="1" type="body"/>
          </p:nvPr>
        </p:nvSpPr>
        <p:spPr>
          <a:xfrm>
            <a:off x="311700" y="1213125"/>
            <a:ext cx="8520600" cy="3646500"/>
          </a:xfrm>
          <a:prstGeom prst="rect">
            <a:avLst/>
          </a:prstGeom>
        </p:spPr>
        <p:txBody>
          <a:bodyPr anchorCtr="0" anchor="t" bIns="91425" lIns="91425" spcFirstLastPara="1" rIns="91425" wrap="square" tIns="91425"/>
          <a:lstStyle>
            <a:lvl1pPr indent="-317500" lvl="0" marL="457200" rtl="0">
              <a:lnSpc>
                <a:spcPct val="150000"/>
              </a:lnSpc>
              <a:spcBef>
                <a:spcPts val="0"/>
              </a:spcBef>
              <a:spcAft>
                <a:spcPts val="0"/>
              </a:spcAft>
              <a:buSzPts val="1400"/>
              <a:buAutoNum type="arabicPeriod"/>
              <a:defRPr b="1" sz="2400">
                <a:latin typeface="Calibri"/>
                <a:ea typeface="Calibri"/>
                <a:cs typeface="Calibri"/>
                <a:sym typeface="Calibri"/>
              </a:defRPr>
            </a:lvl1pPr>
            <a:lvl2pPr indent="-304800" lvl="1" marL="914400" rtl="0">
              <a:lnSpc>
                <a:spcPct val="150000"/>
              </a:lnSpc>
              <a:spcBef>
                <a:spcPts val="1600"/>
              </a:spcBef>
              <a:spcAft>
                <a:spcPts val="0"/>
              </a:spcAft>
              <a:buSzPts val="1200"/>
              <a:buAutoNum type="alphaLcPeriod"/>
              <a:defRPr b="1" sz="2400">
                <a:latin typeface="Calibri"/>
                <a:ea typeface="Calibri"/>
                <a:cs typeface="Calibri"/>
                <a:sym typeface="Calibri"/>
              </a:defRPr>
            </a:lvl2pPr>
            <a:lvl3pPr indent="-304800" lvl="2" marL="1371600" rtl="0">
              <a:spcBef>
                <a:spcPts val="1600"/>
              </a:spcBef>
              <a:spcAft>
                <a:spcPts val="0"/>
              </a:spcAft>
              <a:buSzPts val="1200"/>
              <a:buAutoNum type="romanLcPeriod"/>
              <a:defRPr sz="1200"/>
            </a:lvl3pPr>
            <a:lvl4pPr indent="-304800" lvl="3" marL="1828800" rtl="0">
              <a:spcBef>
                <a:spcPts val="1600"/>
              </a:spcBef>
              <a:spcAft>
                <a:spcPts val="0"/>
              </a:spcAft>
              <a:buSzPts val="1200"/>
              <a:buAutoNum type="arabicPeriod"/>
              <a:defRPr sz="1200"/>
            </a:lvl4pPr>
            <a:lvl5pPr indent="-304800" lvl="4" marL="2286000" rtl="0">
              <a:spcBef>
                <a:spcPts val="1600"/>
              </a:spcBef>
              <a:spcAft>
                <a:spcPts val="0"/>
              </a:spcAft>
              <a:buSzPts val="1200"/>
              <a:buAutoNum type="alphaLcPeriod"/>
              <a:defRPr sz="1200"/>
            </a:lvl5pPr>
            <a:lvl6pPr indent="-304800" lvl="5" marL="2743200" rtl="0">
              <a:spcBef>
                <a:spcPts val="1600"/>
              </a:spcBef>
              <a:spcAft>
                <a:spcPts val="0"/>
              </a:spcAft>
              <a:buSzPts val="1200"/>
              <a:buAutoNum type="romanLcPeriod"/>
              <a:defRPr sz="1200"/>
            </a:lvl6pPr>
            <a:lvl7pPr indent="-304800" lvl="6" marL="3200400" rtl="0">
              <a:spcBef>
                <a:spcPts val="1600"/>
              </a:spcBef>
              <a:spcAft>
                <a:spcPts val="0"/>
              </a:spcAft>
              <a:buSzPts val="1200"/>
              <a:buAutoNum type="arabicPeriod"/>
              <a:defRPr sz="1200"/>
            </a:lvl7pPr>
            <a:lvl8pPr indent="-304800" lvl="7" marL="3657600" rtl="0">
              <a:spcBef>
                <a:spcPts val="1600"/>
              </a:spcBef>
              <a:spcAft>
                <a:spcPts val="0"/>
              </a:spcAft>
              <a:buSzPts val="1200"/>
              <a:buAutoNum type="alphaLcPeriod"/>
              <a:defRPr sz="1200"/>
            </a:lvl8pPr>
            <a:lvl9pPr indent="-304800" lvl="8" marL="4114800" rtl="0">
              <a:spcBef>
                <a:spcPts val="1600"/>
              </a:spcBef>
              <a:spcAft>
                <a:spcPts val="1600"/>
              </a:spcAft>
              <a:buSzPts val="1200"/>
              <a:buAutoNum type="romanLcPeriod"/>
              <a:defRPr sz="1200"/>
            </a:lvl9pPr>
          </a:lstStyle>
          <a:p/>
        </p:txBody>
      </p:sp>
      <p:sp>
        <p:nvSpPr>
          <p:cNvPr id="78" name="Shape 78"/>
          <p:cNvSpPr txBox="1"/>
          <p:nvPr>
            <p:ph idx="2" type="body"/>
          </p:nvPr>
        </p:nvSpPr>
        <p:spPr>
          <a:xfrm>
            <a:off x="4832400" y="1266175"/>
            <a:ext cx="3999900" cy="33027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0" name="Shape 80"/>
        <p:cNvGrpSpPr/>
        <p:nvPr/>
      </p:nvGrpSpPr>
      <p:grpSpPr>
        <a:xfrm>
          <a:off x="0" y="0"/>
          <a:ext cx="0" cy="0"/>
          <a:chOff x="0" y="0"/>
          <a:chExt cx="0" cy="0"/>
        </a:xfrm>
      </p:grpSpPr>
      <p:sp>
        <p:nvSpPr>
          <p:cNvPr id="81" name="Shape 81"/>
          <p:cNvSpPr txBox="1"/>
          <p:nvPr>
            <p:ph type="title"/>
          </p:nvPr>
        </p:nvSpPr>
        <p:spPr>
          <a:xfrm>
            <a:off x="311700" y="445025"/>
            <a:ext cx="8520600" cy="707400"/>
          </a:xfrm>
          <a:prstGeom prst="rect">
            <a:avLst/>
          </a:prstGeom>
        </p:spPr>
        <p:txBody>
          <a:bodyPr anchorCtr="0" anchor="t" bIns="91425" lIns="91425" spcFirstLastPara="1" rIns="91425" wrap="square" tIns="91425"/>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p:txBody>
      </p:sp>
      <p:sp>
        <p:nvSpPr>
          <p:cNvPr id="82" name="Shape 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83" name="Shape 83"/>
        <p:cNvGrpSpPr/>
        <p:nvPr/>
      </p:nvGrpSpPr>
      <p:grpSpPr>
        <a:xfrm>
          <a:off x="0" y="0"/>
          <a:ext cx="0" cy="0"/>
          <a:chOff x="0" y="0"/>
          <a:chExt cx="0" cy="0"/>
        </a:xfrm>
      </p:grpSpPr>
      <p:sp>
        <p:nvSpPr>
          <p:cNvPr id="84" name="Shape 8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5" name="Shape 85"/>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87" name="Shape 87"/>
        <p:cNvGrpSpPr/>
        <p:nvPr/>
      </p:nvGrpSpPr>
      <p:grpSpPr>
        <a:xfrm>
          <a:off x="0" y="0"/>
          <a:ext cx="0" cy="0"/>
          <a:chOff x="0" y="0"/>
          <a:chExt cx="0" cy="0"/>
        </a:xfrm>
      </p:grpSpPr>
      <p:sp>
        <p:nvSpPr>
          <p:cNvPr id="88" name="Shape 88"/>
          <p:cNvSpPr txBox="1"/>
          <p:nvPr>
            <p:ph type="title"/>
          </p:nvPr>
        </p:nvSpPr>
        <p:spPr>
          <a:xfrm>
            <a:off x="490250" y="526350"/>
            <a:ext cx="5613600" cy="4090800"/>
          </a:xfrm>
          <a:prstGeom prst="rect">
            <a:avLst/>
          </a:prstGeom>
        </p:spPr>
        <p:txBody>
          <a:bodyPr anchorCtr="0" anchor="ctr" bIns="91425" lIns="91425" spcFirstLastPara="1" rIns="91425" wrap="square" tIns="91425"/>
          <a:lstStyle>
            <a:lvl1pPr lvl="0" rtl="0">
              <a:spcBef>
                <a:spcPts val="0"/>
              </a:spcBef>
              <a:spcAft>
                <a:spcPts val="0"/>
              </a:spcAft>
              <a:buClr>
                <a:schemeClr val="dk2"/>
              </a:buClr>
              <a:buSzPts val="5400"/>
              <a:buNone/>
              <a:defRPr b="0" sz="5400">
                <a:solidFill>
                  <a:schemeClr val="dk2"/>
                </a:solidFill>
              </a:defRPr>
            </a:lvl1pPr>
            <a:lvl2pPr lvl="1" rtl="0">
              <a:spcBef>
                <a:spcPts val="0"/>
              </a:spcBef>
              <a:spcAft>
                <a:spcPts val="0"/>
              </a:spcAft>
              <a:buClr>
                <a:schemeClr val="dk2"/>
              </a:buClr>
              <a:buSzPts val="5400"/>
              <a:buNone/>
              <a:defRPr b="0" sz="5400">
                <a:solidFill>
                  <a:schemeClr val="dk2"/>
                </a:solidFill>
              </a:defRPr>
            </a:lvl2pPr>
            <a:lvl3pPr lvl="2" rtl="0">
              <a:spcBef>
                <a:spcPts val="0"/>
              </a:spcBef>
              <a:spcAft>
                <a:spcPts val="0"/>
              </a:spcAft>
              <a:buClr>
                <a:schemeClr val="dk2"/>
              </a:buClr>
              <a:buSzPts val="5400"/>
              <a:buNone/>
              <a:defRPr b="0" sz="5400">
                <a:solidFill>
                  <a:schemeClr val="dk2"/>
                </a:solidFill>
              </a:defRPr>
            </a:lvl3pPr>
            <a:lvl4pPr lvl="3" rtl="0">
              <a:spcBef>
                <a:spcPts val="0"/>
              </a:spcBef>
              <a:spcAft>
                <a:spcPts val="0"/>
              </a:spcAft>
              <a:buClr>
                <a:schemeClr val="dk2"/>
              </a:buClr>
              <a:buSzPts val="5400"/>
              <a:buNone/>
              <a:defRPr b="0" sz="5400">
                <a:solidFill>
                  <a:schemeClr val="dk2"/>
                </a:solidFill>
              </a:defRPr>
            </a:lvl4pPr>
            <a:lvl5pPr lvl="4" rtl="0">
              <a:spcBef>
                <a:spcPts val="0"/>
              </a:spcBef>
              <a:spcAft>
                <a:spcPts val="0"/>
              </a:spcAft>
              <a:buClr>
                <a:schemeClr val="dk2"/>
              </a:buClr>
              <a:buSzPts val="5400"/>
              <a:buNone/>
              <a:defRPr b="0" sz="5400">
                <a:solidFill>
                  <a:schemeClr val="dk2"/>
                </a:solidFill>
              </a:defRPr>
            </a:lvl5pPr>
            <a:lvl6pPr lvl="5" rtl="0">
              <a:spcBef>
                <a:spcPts val="0"/>
              </a:spcBef>
              <a:spcAft>
                <a:spcPts val="0"/>
              </a:spcAft>
              <a:buClr>
                <a:schemeClr val="dk2"/>
              </a:buClr>
              <a:buSzPts val="5400"/>
              <a:buNone/>
              <a:defRPr b="0" sz="5400">
                <a:solidFill>
                  <a:schemeClr val="dk2"/>
                </a:solidFill>
              </a:defRPr>
            </a:lvl6pPr>
            <a:lvl7pPr lvl="6" rtl="0">
              <a:spcBef>
                <a:spcPts val="0"/>
              </a:spcBef>
              <a:spcAft>
                <a:spcPts val="0"/>
              </a:spcAft>
              <a:buClr>
                <a:schemeClr val="dk2"/>
              </a:buClr>
              <a:buSzPts val="5400"/>
              <a:buNone/>
              <a:defRPr b="0" sz="5400">
                <a:solidFill>
                  <a:schemeClr val="dk2"/>
                </a:solidFill>
              </a:defRPr>
            </a:lvl7pPr>
            <a:lvl8pPr lvl="7" rtl="0">
              <a:spcBef>
                <a:spcPts val="0"/>
              </a:spcBef>
              <a:spcAft>
                <a:spcPts val="0"/>
              </a:spcAft>
              <a:buClr>
                <a:schemeClr val="dk2"/>
              </a:buClr>
              <a:buSzPts val="5400"/>
              <a:buNone/>
              <a:defRPr b="0" sz="5400">
                <a:solidFill>
                  <a:schemeClr val="dk2"/>
                </a:solidFill>
              </a:defRPr>
            </a:lvl8pPr>
            <a:lvl9pPr lvl="8" rtl="0">
              <a:spcBef>
                <a:spcPts val="0"/>
              </a:spcBef>
              <a:spcAft>
                <a:spcPts val="0"/>
              </a:spcAft>
              <a:buClr>
                <a:schemeClr val="dk2"/>
              </a:buClr>
              <a:buSzPts val="5400"/>
              <a:buNone/>
              <a:defRPr b="0" sz="5400">
                <a:solidFill>
                  <a:schemeClr val="dk2"/>
                </a:solidFill>
              </a:defRPr>
            </a:lvl9pPr>
          </a:lstStyle>
          <a:p/>
        </p:txBody>
      </p:sp>
      <p:sp>
        <p:nvSpPr>
          <p:cNvPr id="89" name="Shape 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0" name="Shape 90"/>
        <p:cNvGrpSpPr/>
        <p:nvPr/>
      </p:nvGrpSpPr>
      <p:grpSpPr>
        <a:xfrm>
          <a:off x="0" y="0"/>
          <a:ext cx="0" cy="0"/>
          <a:chOff x="0" y="0"/>
          <a:chExt cx="0" cy="0"/>
        </a:xfrm>
      </p:grpSpPr>
      <p:sp>
        <p:nvSpPr>
          <p:cNvPr id="91" name="Shape 91"/>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92" name="Shape 92"/>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93" name="Shape 93"/>
          <p:cNvSpPr txBox="1"/>
          <p:nvPr>
            <p:ph type="title"/>
          </p:nvPr>
        </p:nvSpPr>
        <p:spPr>
          <a:xfrm>
            <a:off x="265500" y="1039675"/>
            <a:ext cx="4045200" cy="1675800"/>
          </a:xfrm>
          <a:prstGeom prst="rect">
            <a:avLst/>
          </a:prstGeom>
        </p:spPr>
        <p:txBody>
          <a:bodyPr anchorCtr="0" anchor="b" bIns="91425" lIns="91425" spcFirstLastPara="1" rIns="91425" wrap="square" tIns="91425"/>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94" name="Shape 94"/>
          <p:cNvSpPr txBox="1"/>
          <p:nvPr>
            <p:ph idx="1" type="subTitle"/>
          </p:nvPr>
        </p:nvSpPr>
        <p:spPr>
          <a:xfrm>
            <a:off x="265500" y="2726875"/>
            <a:ext cx="4045200" cy="12351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5" name="Shape 95"/>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96" name="Shape 9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solidFill>
                  <a:schemeClr val="lt1"/>
                </a:solidFill>
              </a:defRPr>
            </a:lvl1pPr>
            <a:lvl2pPr lvl="1" rtl="0">
              <a:spcBef>
                <a:spcPts val="0"/>
              </a:spcBef>
              <a:buNone/>
              <a:defRPr>
                <a:solidFill>
                  <a:schemeClr val="lt1"/>
                </a:solidFill>
              </a:defRPr>
            </a:lvl2pPr>
            <a:lvl3pPr lvl="2" rtl="0">
              <a:spcBef>
                <a:spcPts val="0"/>
              </a:spcBef>
              <a:buNone/>
              <a:defRPr>
                <a:solidFill>
                  <a:schemeClr val="lt1"/>
                </a:solidFill>
              </a:defRPr>
            </a:lvl3pPr>
            <a:lvl4pPr lvl="3" rtl="0">
              <a:spcBef>
                <a:spcPts val="0"/>
              </a:spcBef>
              <a:buNone/>
              <a:defRPr>
                <a:solidFill>
                  <a:schemeClr val="lt1"/>
                </a:solidFill>
              </a:defRPr>
            </a:lvl4pPr>
            <a:lvl5pPr lvl="4" rtl="0">
              <a:spcBef>
                <a:spcPts val="0"/>
              </a:spcBef>
              <a:buNone/>
              <a:defRPr>
                <a:solidFill>
                  <a:schemeClr val="lt1"/>
                </a:solidFill>
              </a:defRPr>
            </a:lvl5pPr>
            <a:lvl6pPr lvl="5" rtl="0">
              <a:spcBef>
                <a:spcPts val="0"/>
              </a:spcBef>
              <a:buNone/>
              <a:defRPr>
                <a:solidFill>
                  <a:schemeClr val="lt1"/>
                </a:solidFill>
              </a:defRPr>
            </a:lvl6pPr>
            <a:lvl7pPr lvl="6" rtl="0">
              <a:spcBef>
                <a:spcPts val="0"/>
              </a:spcBef>
              <a:buNone/>
              <a:defRPr>
                <a:solidFill>
                  <a:schemeClr val="lt1"/>
                </a:solidFill>
              </a:defRPr>
            </a:lvl7pPr>
            <a:lvl8pPr lvl="7" rtl="0">
              <a:spcBef>
                <a:spcPts val="0"/>
              </a:spcBef>
              <a:buNone/>
              <a:defRPr>
                <a:solidFill>
                  <a:schemeClr val="lt1"/>
                </a:solidFill>
              </a:defRPr>
            </a:lvl8pPr>
            <a:lvl9pPr lvl="8" rtl="0">
              <a:spcBef>
                <a:spcPts val="0"/>
              </a:spcBef>
              <a:buNone/>
              <a:defRPr>
                <a:solidFill>
                  <a:schemeClr val="lt1"/>
                </a:solidFill>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7" name="Shape 97"/>
        <p:cNvGrpSpPr/>
        <p:nvPr/>
      </p:nvGrpSpPr>
      <p:grpSpPr>
        <a:xfrm>
          <a:off x="0" y="0"/>
          <a:ext cx="0" cy="0"/>
          <a:chOff x="0" y="0"/>
          <a:chExt cx="0" cy="0"/>
        </a:xfrm>
      </p:grpSpPr>
      <p:sp>
        <p:nvSpPr>
          <p:cNvPr id="98" name="Shape 98"/>
          <p:cNvSpPr txBox="1"/>
          <p:nvPr>
            <p:ph idx="1" type="body"/>
          </p:nvPr>
        </p:nvSpPr>
        <p:spPr>
          <a:xfrm>
            <a:off x="311700" y="4230725"/>
            <a:ext cx="5998800" cy="5988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0" name="Shape 100"/>
        <p:cNvGrpSpPr/>
        <p:nvPr/>
      </p:nvGrpSpPr>
      <p:grpSpPr>
        <a:xfrm>
          <a:off x="0" y="0"/>
          <a:ext cx="0" cy="0"/>
          <a:chOff x="0" y="0"/>
          <a:chExt cx="0" cy="0"/>
        </a:xfrm>
      </p:grpSpPr>
      <p:sp>
        <p:nvSpPr>
          <p:cNvPr id="101" name="Shape 10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txBox="1"/>
          <p:nvPr>
            <p:ph type="title"/>
          </p:nvPr>
        </p:nvSpPr>
        <p:spPr>
          <a:xfrm>
            <a:off x="311700" y="1304850"/>
            <a:ext cx="8520600" cy="1538400"/>
          </a:xfrm>
          <a:prstGeom prst="rect">
            <a:avLst/>
          </a:prstGeom>
        </p:spPr>
        <p:txBody>
          <a:bodyPr anchorCtr="0" anchor="ctr" bIns="91425" lIns="91425" spcFirstLastPara="1" rIns="91425" wrap="square" tIns="91425"/>
          <a:lstStyle>
            <a:lvl1pPr lvl="0" rtl="0" algn="ctr">
              <a:spcBef>
                <a:spcPts val="0"/>
              </a:spcBef>
              <a:spcAft>
                <a:spcPts val="0"/>
              </a:spcAft>
              <a:buClr>
                <a:schemeClr val="accent3"/>
              </a:buClr>
              <a:buSzPts val="13000"/>
              <a:buNone/>
              <a:defRPr sz="13000">
                <a:solidFill>
                  <a:schemeClr val="accent3"/>
                </a:solidFill>
              </a:defRPr>
            </a:lvl1pPr>
            <a:lvl2pPr lvl="1" rtl="0" algn="ctr">
              <a:spcBef>
                <a:spcPts val="0"/>
              </a:spcBef>
              <a:spcAft>
                <a:spcPts val="0"/>
              </a:spcAft>
              <a:buClr>
                <a:schemeClr val="accent3"/>
              </a:buClr>
              <a:buSzPts val="13000"/>
              <a:buNone/>
              <a:defRPr sz="13000">
                <a:solidFill>
                  <a:schemeClr val="accent3"/>
                </a:solidFill>
              </a:defRPr>
            </a:lvl2pPr>
            <a:lvl3pPr lvl="2" rtl="0" algn="ctr">
              <a:spcBef>
                <a:spcPts val="0"/>
              </a:spcBef>
              <a:spcAft>
                <a:spcPts val="0"/>
              </a:spcAft>
              <a:buClr>
                <a:schemeClr val="accent3"/>
              </a:buClr>
              <a:buSzPts val="13000"/>
              <a:buNone/>
              <a:defRPr sz="13000">
                <a:solidFill>
                  <a:schemeClr val="accent3"/>
                </a:solidFill>
              </a:defRPr>
            </a:lvl3pPr>
            <a:lvl4pPr lvl="3" rtl="0" algn="ctr">
              <a:spcBef>
                <a:spcPts val="0"/>
              </a:spcBef>
              <a:spcAft>
                <a:spcPts val="0"/>
              </a:spcAft>
              <a:buClr>
                <a:schemeClr val="accent3"/>
              </a:buClr>
              <a:buSzPts val="13000"/>
              <a:buNone/>
              <a:defRPr sz="13000">
                <a:solidFill>
                  <a:schemeClr val="accent3"/>
                </a:solidFill>
              </a:defRPr>
            </a:lvl4pPr>
            <a:lvl5pPr lvl="4" rtl="0" algn="ctr">
              <a:spcBef>
                <a:spcPts val="0"/>
              </a:spcBef>
              <a:spcAft>
                <a:spcPts val="0"/>
              </a:spcAft>
              <a:buClr>
                <a:schemeClr val="accent3"/>
              </a:buClr>
              <a:buSzPts val="13000"/>
              <a:buNone/>
              <a:defRPr sz="13000">
                <a:solidFill>
                  <a:schemeClr val="accent3"/>
                </a:solidFill>
              </a:defRPr>
            </a:lvl5pPr>
            <a:lvl6pPr lvl="5" rtl="0" algn="ctr">
              <a:spcBef>
                <a:spcPts val="0"/>
              </a:spcBef>
              <a:spcAft>
                <a:spcPts val="0"/>
              </a:spcAft>
              <a:buClr>
                <a:schemeClr val="accent3"/>
              </a:buClr>
              <a:buSzPts val="13000"/>
              <a:buNone/>
              <a:defRPr sz="13000">
                <a:solidFill>
                  <a:schemeClr val="accent3"/>
                </a:solidFill>
              </a:defRPr>
            </a:lvl6pPr>
            <a:lvl7pPr lvl="6" rtl="0" algn="ctr">
              <a:spcBef>
                <a:spcPts val="0"/>
              </a:spcBef>
              <a:spcAft>
                <a:spcPts val="0"/>
              </a:spcAft>
              <a:buClr>
                <a:schemeClr val="accent3"/>
              </a:buClr>
              <a:buSzPts val="13000"/>
              <a:buNone/>
              <a:defRPr sz="13000">
                <a:solidFill>
                  <a:schemeClr val="accent3"/>
                </a:solidFill>
              </a:defRPr>
            </a:lvl7pPr>
            <a:lvl8pPr lvl="7" rtl="0" algn="ctr">
              <a:spcBef>
                <a:spcPts val="0"/>
              </a:spcBef>
              <a:spcAft>
                <a:spcPts val="0"/>
              </a:spcAft>
              <a:buClr>
                <a:schemeClr val="accent3"/>
              </a:buClr>
              <a:buSzPts val="13000"/>
              <a:buNone/>
              <a:defRPr sz="13000">
                <a:solidFill>
                  <a:schemeClr val="accent3"/>
                </a:solidFill>
              </a:defRPr>
            </a:lvl8pPr>
            <a:lvl9pPr lvl="8" rtl="0" algn="ctr">
              <a:spcBef>
                <a:spcPts val="0"/>
              </a:spcBef>
              <a:spcAft>
                <a:spcPts val="0"/>
              </a:spcAft>
              <a:buClr>
                <a:schemeClr val="accent3"/>
              </a:buClr>
              <a:buSzPts val="13000"/>
              <a:buNone/>
              <a:defRPr sz="13000">
                <a:solidFill>
                  <a:schemeClr val="accent3"/>
                </a:solidFill>
              </a:defRPr>
            </a:lvl9pPr>
          </a:lstStyle>
          <a:p/>
        </p:txBody>
      </p:sp>
      <p:sp>
        <p:nvSpPr>
          <p:cNvPr id="103" name="Shape 103"/>
          <p:cNvSpPr txBox="1"/>
          <p:nvPr>
            <p:ph idx="1" type="body"/>
          </p:nvPr>
        </p:nvSpPr>
        <p:spPr>
          <a:xfrm>
            <a:off x="311700" y="2995650"/>
            <a:ext cx="8520600" cy="10716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5" name="Shape 105"/>
        <p:cNvGrpSpPr/>
        <p:nvPr/>
      </p:nvGrpSpPr>
      <p:grpSpPr>
        <a:xfrm>
          <a:off x="0" y="0"/>
          <a:ext cx="0" cy="0"/>
          <a:chOff x="0" y="0"/>
          <a:chExt cx="0" cy="0"/>
        </a:xfrm>
      </p:grpSpPr>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1.xml"/><Relationship Id="rId12" Type="http://schemas.openxmlformats.org/officeDocument/2006/relationships/slideLayout" Target="../slideLayouts/slideLayout22.xml"/><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indent="0" lvl="0" marL="0">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blipFill>
          <a:blip r:embed="rId1">
            <a:alphaModFix/>
          </a:blip>
          <a:stretch>
            <a:fillRect/>
          </a:stretch>
        </a:blipFill>
      </p:bgPr>
    </p:bg>
    <p:spTree>
      <p:nvGrpSpPr>
        <p:cNvPr id="50" name="Shape 50"/>
        <p:cNvGrpSpPr/>
        <p:nvPr/>
      </p:nvGrpSpPr>
      <p:grpSpPr>
        <a:xfrm>
          <a:off x="0" y="0"/>
          <a:ext cx="0" cy="0"/>
          <a:chOff x="0" y="0"/>
          <a:chExt cx="0" cy="0"/>
        </a:xfrm>
      </p:grpSpPr>
      <p:sp>
        <p:nvSpPr>
          <p:cNvPr id="51" name="Shape 5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52" name="Shape 52"/>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53" name="Shape 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spcBef>
                <a:spcPts val="0"/>
              </a:spcBef>
              <a:buNone/>
              <a:defRPr sz="1000">
                <a:solidFill>
                  <a:schemeClr val="dk2"/>
                </a:solidFill>
                <a:latin typeface="Open Sans"/>
                <a:ea typeface="Open Sans"/>
                <a:cs typeface="Open Sans"/>
                <a:sym typeface="Open Sans"/>
              </a:defRPr>
            </a:lvl1pPr>
            <a:lvl2pPr lvl="1" rtl="0" algn="r">
              <a:spcBef>
                <a:spcPts val="0"/>
              </a:spcBef>
              <a:buNone/>
              <a:defRPr sz="1000">
                <a:solidFill>
                  <a:schemeClr val="dk2"/>
                </a:solidFill>
                <a:latin typeface="Open Sans"/>
                <a:ea typeface="Open Sans"/>
                <a:cs typeface="Open Sans"/>
                <a:sym typeface="Open Sans"/>
              </a:defRPr>
            </a:lvl2pPr>
            <a:lvl3pPr lvl="2" rtl="0" algn="r">
              <a:spcBef>
                <a:spcPts val="0"/>
              </a:spcBef>
              <a:buNone/>
              <a:defRPr sz="1000">
                <a:solidFill>
                  <a:schemeClr val="dk2"/>
                </a:solidFill>
                <a:latin typeface="Open Sans"/>
                <a:ea typeface="Open Sans"/>
                <a:cs typeface="Open Sans"/>
                <a:sym typeface="Open Sans"/>
              </a:defRPr>
            </a:lvl3pPr>
            <a:lvl4pPr lvl="3" rtl="0" algn="r">
              <a:spcBef>
                <a:spcPts val="0"/>
              </a:spcBef>
              <a:buNone/>
              <a:defRPr sz="1000">
                <a:solidFill>
                  <a:schemeClr val="dk2"/>
                </a:solidFill>
                <a:latin typeface="Open Sans"/>
                <a:ea typeface="Open Sans"/>
                <a:cs typeface="Open Sans"/>
                <a:sym typeface="Open Sans"/>
              </a:defRPr>
            </a:lvl4pPr>
            <a:lvl5pPr lvl="4" rtl="0" algn="r">
              <a:spcBef>
                <a:spcPts val="0"/>
              </a:spcBef>
              <a:buNone/>
              <a:defRPr sz="1000">
                <a:solidFill>
                  <a:schemeClr val="dk2"/>
                </a:solidFill>
                <a:latin typeface="Open Sans"/>
                <a:ea typeface="Open Sans"/>
                <a:cs typeface="Open Sans"/>
                <a:sym typeface="Open Sans"/>
              </a:defRPr>
            </a:lvl5pPr>
            <a:lvl6pPr lvl="5" rtl="0" algn="r">
              <a:spcBef>
                <a:spcPts val="0"/>
              </a:spcBef>
              <a:buNone/>
              <a:defRPr sz="1000">
                <a:solidFill>
                  <a:schemeClr val="dk2"/>
                </a:solidFill>
                <a:latin typeface="Open Sans"/>
                <a:ea typeface="Open Sans"/>
                <a:cs typeface="Open Sans"/>
                <a:sym typeface="Open Sans"/>
              </a:defRPr>
            </a:lvl6pPr>
            <a:lvl7pPr lvl="6" rtl="0" algn="r">
              <a:spcBef>
                <a:spcPts val="0"/>
              </a:spcBef>
              <a:buNone/>
              <a:defRPr sz="1000">
                <a:solidFill>
                  <a:schemeClr val="dk2"/>
                </a:solidFill>
                <a:latin typeface="Open Sans"/>
                <a:ea typeface="Open Sans"/>
                <a:cs typeface="Open Sans"/>
                <a:sym typeface="Open Sans"/>
              </a:defRPr>
            </a:lvl7pPr>
            <a:lvl8pPr lvl="7" rtl="0" algn="r">
              <a:spcBef>
                <a:spcPts val="0"/>
              </a:spcBef>
              <a:buNone/>
              <a:defRPr sz="1000">
                <a:solidFill>
                  <a:schemeClr val="dk2"/>
                </a:solidFill>
                <a:latin typeface="Open Sans"/>
                <a:ea typeface="Open Sans"/>
                <a:cs typeface="Open Sans"/>
                <a:sym typeface="Open Sans"/>
              </a:defRPr>
            </a:lvl8pPr>
            <a:lvl9pPr lvl="8" rtl="0" algn="r">
              <a:spcBef>
                <a:spcPts val="0"/>
              </a:spcBef>
              <a:buNone/>
              <a:defRPr sz="1000">
                <a:solidFill>
                  <a:schemeClr val="dk2"/>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hyperlink" Target="mailto:igualdaddge@ugr.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ctrTitle"/>
          </p:nvPr>
        </p:nvSpPr>
        <p:spPr>
          <a:xfrm>
            <a:off x="207300" y="1452375"/>
            <a:ext cx="8729400" cy="1578900"/>
          </a:xfrm>
          <a:prstGeom prst="rect">
            <a:avLst/>
          </a:prstGeom>
        </p:spPr>
        <p:txBody>
          <a:bodyPr anchorCtr="0" anchor="ctr" bIns="91425" lIns="91425" spcFirstLastPara="1" rIns="91425" wrap="square" tIns="91425">
            <a:noAutofit/>
          </a:bodyPr>
          <a:lstStyle/>
          <a:p>
            <a:pPr indent="457200" lvl="0" marL="1828800" rtl="0" algn="l">
              <a:spcBef>
                <a:spcPts val="0"/>
              </a:spcBef>
              <a:spcAft>
                <a:spcPts val="0"/>
              </a:spcAft>
              <a:buNone/>
            </a:pPr>
            <a:r>
              <a:t/>
            </a:r>
            <a:endParaRPr/>
          </a:p>
          <a:p>
            <a:pPr indent="457200" lvl="0" marL="1828800" rtl="0" algn="l">
              <a:spcBef>
                <a:spcPts val="0"/>
              </a:spcBef>
              <a:spcAft>
                <a:spcPts val="0"/>
              </a:spcAft>
              <a:buNone/>
            </a:pPr>
            <a:r>
              <a:rPr lang="es"/>
              <a:t>Girls for Science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s"/>
              <a:t>#VoyaSerIngeniera </a:t>
            </a:r>
            <a:endParaRPr/>
          </a:p>
        </p:txBody>
      </p:sp>
      <p:sp>
        <p:nvSpPr>
          <p:cNvPr id="112" name="Shape 112"/>
          <p:cNvSpPr txBox="1"/>
          <p:nvPr>
            <p:ph idx="1" type="subTitle"/>
          </p:nvPr>
        </p:nvSpPr>
        <p:spPr>
          <a:xfrm>
            <a:off x="775275" y="4333566"/>
            <a:ext cx="5248500" cy="5061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i="1" lang="es" sz="1800"/>
              <a:t>Comisión de Igualdad</a:t>
            </a:r>
            <a:endParaRPr i="1" sz="1800"/>
          </a:p>
          <a:p>
            <a:pPr indent="0" lvl="0" marL="0" rtl="0">
              <a:spcBef>
                <a:spcPts val="0"/>
              </a:spcBef>
              <a:spcAft>
                <a:spcPts val="0"/>
              </a:spcAft>
              <a:buNone/>
            </a:pPr>
            <a:r>
              <a:rPr i="1" lang="es" sz="1800"/>
              <a:t>igualdaddge@ugr.es</a:t>
            </a:r>
            <a:endParaRPr i="1" sz="1800"/>
          </a:p>
        </p:txBody>
      </p:sp>
      <p:pic>
        <p:nvPicPr>
          <p:cNvPr descr="logo.jpg" id="113" name="Shape 113"/>
          <p:cNvPicPr preferRelativeResize="0"/>
          <p:nvPr/>
        </p:nvPicPr>
        <p:blipFill>
          <a:blip r:embed="rId3">
            <a:alphaModFix/>
          </a:blip>
          <a:stretch>
            <a:fillRect/>
          </a:stretch>
        </p:blipFill>
        <p:spPr>
          <a:xfrm>
            <a:off x="6023775" y="4265381"/>
            <a:ext cx="2199582" cy="64239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30"/>
            <a:ext cx="8520600" cy="546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 sz="4600"/>
              <a:t>Para este proyecto colaboramos con...</a:t>
            </a:r>
            <a:endParaRPr sz="4600"/>
          </a:p>
        </p:txBody>
      </p:sp>
      <p:sp>
        <p:nvSpPr>
          <p:cNvPr id="171" name="Shape 171"/>
          <p:cNvSpPr txBox="1"/>
          <p:nvPr>
            <p:ph idx="1" type="body"/>
          </p:nvPr>
        </p:nvSpPr>
        <p:spPr>
          <a:xfrm>
            <a:off x="819975" y="1268651"/>
            <a:ext cx="8012400" cy="3665100"/>
          </a:xfrm>
          <a:prstGeom prst="rect">
            <a:avLst/>
          </a:prstGeom>
        </p:spPr>
        <p:txBody>
          <a:bodyPr anchorCtr="0" anchor="t" bIns="91425" lIns="91425" spcFirstLastPara="1" rIns="91425" wrap="square" tIns="91425">
            <a:noAutofit/>
          </a:bodyPr>
          <a:lstStyle/>
          <a:p>
            <a:pPr indent="-317500" lvl="0" marL="457200" rtl="0" algn="just">
              <a:lnSpc>
                <a:spcPct val="150000"/>
              </a:lnSpc>
              <a:spcBef>
                <a:spcPts val="0"/>
              </a:spcBef>
              <a:spcAft>
                <a:spcPts val="0"/>
              </a:spcAft>
              <a:buClr>
                <a:srgbClr val="000000"/>
              </a:buClr>
              <a:buSzPts val="1400"/>
              <a:buChar char="●"/>
            </a:pPr>
            <a:r>
              <a:rPr lang="es">
                <a:solidFill>
                  <a:srgbClr val="000000"/>
                </a:solidFill>
              </a:rPr>
              <a:t>Delegación de Estudiantes de Ingeniería Informática y Telecomunicación </a:t>
            </a:r>
            <a:endParaRPr>
              <a:solidFill>
                <a:srgbClr val="000000"/>
              </a:solidFill>
            </a:endParaRPr>
          </a:p>
          <a:p>
            <a:pPr indent="-317500" lvl="0" marL="457200" rtl="0" algn="just">
              <a:lnSpc>
                <a:spcPct val="150000"/>
              </a:lnSpc>
              <a:spcBef>
                <a:spcPts val="0"/>
              </a:spcBef>
              <a:spcAft>
                <a:spcPts val="0"/>
              </a:spcAft>
              <a:buClr>
                <a:srgbClr val="000000"/>
              </a:buClr>
              <a:buSzPts val="1400"/>
              <a:buChar char="●"/>
            </a:pPr>
            <a:r>
              <a:rPr lang="es">
                <a:solidFill>
                  <a:srgbClr val="000000"/>
                </a:solidFill>
              </a:rPr>
              <a:t>Delegación de Estudiantes de la ETSI: Caminos, Canales y Puertos </a:t>
            </a:r>
            <a:endParaRPr>
              <a:solidFill>
                <a:srgbClr val="000000"/>
              </a:solidFill>
            </a:endParaRPr>
          </a:p>
          <a:p>
            <a:pPr indent="-317500" lvl="0" marL="457200" rtl="0" algn="just">
              <a:lnSpc>
                <a:spcPct val="150000"/>
              </a:lnSpc>
              <a:spcBef>
                <a:spcPts val="0"/>
              </a:spcBef>
              <a:spcAft>
                <a:spcPts val="0"/>
              </a:spcAft>
              <a:buClr>
                <a:srgbClr val="000000"/>
              </a:buClr>
              <a:buSzPts val="1400"/>
              <a:buChar char="●"/>
            </a:pPr>
            <a:r>
              <a:rPr lang="es">
                <a:solidFill>
                  <a:srgbClr val="000000"/>
                </a:solidFill>
              </a:rPr>
              <a:t>Delegación de Estudiantes de Ciencias </a:t>
            </a:r>
            <a:endParaRPr>
              <a:solidFill>
                <a:srgbClr val="000000"/>
              </a:solidFill>
            </a:endParaRPr>
          </a:p>
          <a:p>
            <a:pPr indent="-317500" lvl="0" marL="457200" rtl="0" algn="just">
              <a:lnSpc>
                <a:spcPct val="150000"/>
              </a:lnSpc>
              <a:spcBef>
                <a:spcPts val="0"/>
              </a:spcBef>
              <a:spcAft>
                <a:spcPts val="0"/>
              </a:spcAft>
              <a:buClr>
                <a:srgbClr val="000000"/>
              </a:buClr>
              <a:buSzPts val="1400"/>
              <a:buChar char="●"/>
            </a:pPr>
            <a:r>
              <a:rPr lang="es">
                <a:solidFill>
                  <a:srgbClr val="000000"/>
                </a:solidFill>
              </a:rPr>
              <a:t>Delegación de Estudiantes de Edificación </a:t>
            </a:r>
            <a:endParaRPr>
              <a:solidFill>
                <a:srgbClr val="000000"/>
              </a:solidFill>
            </a:endParaRPr>
          </a:p>
          <a:p>
            <a:pPr indent="-317500" lvl="0" marL="457200" rtl="0" algn="just">
              <a:lnSpc>
                <a:spcPct val="150000"/>
              </a:lnSpc>
              <a:spcBef>
                <a:spcPts val="0"/>
              </a:spcBef>
              <a:spcAft>
                <a:spcPts val="0"/>
              </a:spcAft>
              <a:buClr>
                <a:srgbClr val="000000"/>
              </a:buClr>
              <a:buSzPts val="1400"/>
              <a:buChar char="●"/>
            </a:pPr>
            <a:r>
              <a:rPr lang="es">
                <a:solidFill>
                  <a:srgbClr val="000000"/>
                </a:solidFill>
              </a:rPr>
              <a:t>Vicerrectorado de Estudiantes de la UGR </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445030"/>
            <a:ext cx="8520600" cy="546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 sz="4600"/>
              <a:t>Info/Contacto</a:t>
            </a:r>
            <a:endParaRPr sz="4600"/>
          </a:p>
        </p:txBody>
      </p:sp>
      <p:sp>
        <p:nvSpPr>
          <p:cNvPr id="177" name="Shape 177"/>
          <p:cNvSpPr txBox="1"/>
          <p:nvPr>
            <p:ph idx="1" type="body"/>
          </p:nvPr>
        </p:nvSpPr>
        <p:spPr>
          <a:xfrm>
            <a:off x="819975" y="1565419"/>
            <a:ext cx="8012400" cy="3368400"/>
          </a:xfrm>
          <a:prstGeom prst="rect">
            <a:avLst/>
          </a:prstGeom>
        </p:spPr>
        <p:txBody>
          <a:bodyPr anchorCtr="0" anchor="t" bIns="91425" lIns="91425" spcFirstLastPara="1" rIns="91425" wrap="square" tIns="91425">
            <a:noAutofit/>
          </a:bodyPr>
          <a:lstStyle/>
          <a:p>
            <a:pPr indent="-317500" lvl="0" marL="457200" rtl="0" algn="just">
              <a:lnSpc>
                <a:spcPct val="150000"/>
              </a:lnSpc>
              <a:spcBef>
                <a:spcPts val="0"/>
              </a:spcBef>
              <a:spcAft>
                <a:spcPts val="0"/>
              </a:spcAft>
              <a:buSzPts val="1400"/>
              <a:buChar char="●"/>
            </a:pPr>
            <a:r>
              <a:rPr lang="es">
                <a:solidFill>
                  <a:srgbClr val="000000"/>
                </a:solidFill>
              </a:rPr>
              <a:t>Para apuntarse u obtener información sobre el proyecto, contactar con: Gloria Tarno, Coordinadora de Igualdad de la Delegación General de Estudiantes en </a:t>
            </a:r>
            <a:r>
              <a:rPr lang="es" u="sng">
                <a:solidFill>
                  <a:schemeClr val="hlink"/>
                </a:solidFill>
                <a:hlinkClick r:id="rId3"/>
              </a:rPr>
              <a:t>igualdaddge@ugr.es</a:t>
            </a:r>
            <a:r>
              <a:rPr lang="es">
                <a:solidFill>
                  <a:srgbClr val="000000"/>
                </a:solidFill>
              </a:rPr>
              <a:t> </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ctrTitle"/>
          </p:nvPr>
        </p:nvSpPr>
        <p:spPr>
          <a:xfrm>
            <a:off x="207300" y="1452375"/>
            <a:ext cx="8729400" cy="1578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Proyecto promovido por la Delegación General de Estudiantes </a:t>
            </a:r>
            <a:endParaRPr/>
          </a:p>
        </p:txBody>
      </p:sp>
      <p:sp>
        <p:nvSpPr>
          <p:cNvPr id="119" name="Shape 119"/>
          <p:cNvSpPr txBox="1"/>
          <p:nvPr>
            <p:ph idx="1" type="subTitle"/>
          </p:nvPr>
        </p:nvSpPr>
        <p:spPr>
          <a:xfrm>
            <a:off x="775275" y="4333566"/>
            <a:ext cx="5248500" cy="5061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i="1" lang="es" sz="1800"/>
              <a:t>Comisión de Igualdad </a:t>
            </a:r>
            <a:endParaRPr i="1" sz="1800"/>
          </a:p>
          <a:p>
            <a:pPr indent="457200" lvl="0" marL="1371600" rtl="0" algn="l">
              <a:spcBef>
                <a:spcPts val="0"/>
              </a:spcBef>
              <a:spcAft>
                <a:spcPts val="0"/>
              </a:spcAft>
              <a:buNone/>
            </a:pPr>
            <a:r>
              <a:rPr i="1" lang="es" sz="1800"/>
              <a:t>igualdaddge@ugr.es</a:t>
            </a:r>
            <a:endParaRPr i="1" sz="1800"/>
          </a:p>
        </p:txBody>
      </p:sp>
      <p:pic>
        <p:nvPicPr>
          <p:cNvPr descr="logo.jpg" id="120" name="Shape 120"/>
          <p:cNvPicPr preferRelativeResize="0"/>
          <p:nvPr/>
        </p:nvPicPr>
        <p:blipFill>
          <a:blip r:embed="rId3">
            <a:alphaModFix/>
          </a:blip>
          <a:stretch>
            <a:fillRect/>
          </a:stretch>
        </p:blipFill>
        <p:spPr>
          <a:xfrm>
            <a:off x="6023775" y="4265381"/>
            <a:ext cx="2199582" cy="64239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ctrTitle"/>
          </p:nvPr>
        </p:nvSpPr>
        <p:spPr>
          <a:xfrm>
            <a:off x="207300" y="1452375"/>
            <a:ext cx="8729400" cy="1578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¿Por qué este proyecto? </a:t>
            </a:r>
            <a:endParaRPr/>
          </a:p>
        </p:txBody>
      </p:sp>
      <p:sp>
        <p:nvSpPr>
          <p:cNvPr id="126" name="Shape 126"/>
          <p:cNvSpPr txBox="1"/>
          <p:nvPr>
            <p:ph idx="1" type="subTitle"/>
          </p:nvPr>
        </p:nvSpPr>
        <p:spPr>
          <a:xfrm>
            <a:off x="775275" y="4333566"/>
            <a:ext cx="5248500" cy="5061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i="1" lang="es" sz="1800"/>
              <a:t>Comisión de Igualdad </a:t>
            </a:r>
            <a:endParaRPr i="1" sz="1800"/>
          </a:p>
          <a:p>
            <a:pPr indent="457200" lvl="0" marL="1371600" rtl="0" algn="l">
              <a:spcBef>
                <a:spcPts val="0"/>
              </a:spcBef>
              <a:spcAft>
                <a:spcPts val="0"/>
              </a:spcAft>
              <a:buNone/>
            </a:pPr>
            <a:r>
              <a:rPr i="1" lang="es" sz="1800"/>
              <a:t>igualdaddge@ugr.es</a:t>
            </a:r>
            <a:endParaRPr i="1" sz="1800"/>
          </a:p>
        </p:txBody>
      </p:sp>
      <p:pic>
        <p:nvPicPr>
          <p:cNvPr descr="logo.jpg" id="127" name="Shape 127"/>
          <p:cNvPicPr preferRelativeResize="0"/>
          <p:nvPr/>
        </p:nvPicPr>
        <p:blipFill>
          <a:blip r:embed="rId3">
            <a:alphaModFix/>
          </a:blip>
          <a:stretch>
            <a:fillRect/>
          </a:stretch>
        </p:blipFill>
        <p:spPr>
          <a:xfrm>
            <a:off x="6023775" y="4265381"/>
            <a:ext cx="2199582" cy="64239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238180"/>
            <a:ext cx="8520600" cy="546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
              <a:t>Justificación </a:t>
            </a:r>
            <a:endParaRPr/>
          </a:p>
          <a:p>
            <a:pPr indent="0" lvl="0" marL="0">
              <a:spcBef>
                <a:spcPts val="0"/>
              </a:spcBef>
              <a:spcAft>
                <a:spcPts val="0"/>
              </a:spcAft>
              <a:buNone/>
            </a:pPr>
            <a:r>
              <a:t/>
            </a:r>
            <a:endParaRPr/>
          </a:p>
          <a:p>
            <a:pPr indent="0" lvl="0" marL="0" rtl="0">
              <a:spcBef>
                <a:spcPts val="0"/>
              </a:spcBef>
              <a:spcAft>
                <a:spcPts val="0"/>
              </a:spcAft>
              <a:buNone/>
            </a:pPr>
            <a:r>
              <a:t/>
            </a:r>
            <a:endParaRPr sz="4600"/>
          </a:p>
        </p:txBody>
      </p:sp>
      <p:sp>
        <p:nvSpPr>
          <p:cNvPr id="133" name="Shape 133"/>
          <p:cNvSpPr txBox="1"/>
          <p:nvPr>
            <p:ph idx="1" type="body"/>
          </p:nvPr>
        </p:nvSpPr>
        <p:spPr>
          <a:xfrm>
            <a:off x="311700" y="991025"/>
            <a:ext cx="8520600" cy="3646500"/>
          </a:xfrm>
          <a:prstGeom prst="rect">
            <a:avLst/>
          </a:prstGeom>
        </p:spPr>
        <p:txBody>
          <a:bodyPr anchorCtr="0" anchor="t" bIns="91425" lIns="91425" spcFirstLastPara="1" rIns="91425" wrap="square" tIns="91425">
            <a:noAutofit/>
          </a:bodyPr>
          <a:lstStyle/>
          <a:p>
            <a:pPr indent="-317500" lvl="0" marL="457200" rtl="0">
              <a:lnSpc>
                <a:spcPct val="150000"/>
              </a:lnSpc>
              <a:spcBef>
                <a:spcPts val="0"/>
              </a:spcBef>
              <a:spcAft>
                <a:spcPts val="0"/>
              </a:spcAft>
              <a:buClr>
                <a:srgbClr val="000000"/>
              </a:buClr>
              <a:buSzPts val="1400"/>
              <a:buChar char="●"/>
            </a:pPr>
            <a:r>
              <a:rPr lang="es">
                <a:solidFill>
                  <a:srgbClr val="000000"/>
                </a:solidFill>
              </a:rPr>
              <a:t>Las mujeres representan un 28 % de los estudiantes en las carreras técnicas, ingenierías y arquitectura dentro de la UGR </a:t>
            </a:r>
            <a:endParaRPr>
              <a:solidFill>
                <a:srgbClr val="000000"/>
              </a:solidFill>
            </a:endParaRPr>
          </a:p>
          <a:p>
            <a:pPr indent="0" lvl="0" marL="0" rtl="0">
              <a:lnSpc>
                <a:spcPct val="150000"/>
              </a:lnSpc>
              <a:spcBef>
                <a:spcPts val="1600"/>
              </a:spcBef>
              <a:spcAft>
                <a:spcPts val="0"/>
              </a:spcAft>
              <a:buNone/>
            </a:pPr>
            <a:r>
              <a:t/>
            </a:r>
            <a:endParaRPr>
              <a:solidFill>
                <a:srgbClr val="000000"/>
              </a:solidFill>
            </a:endParaRPr>
          </a:p>
          <a:p>
            <a:pPr indent="-317500" lvl="0" marL="457200" rtl="0">
              <a:lnSpc>
                <a:spcPct val="150000"/>
              </a:lnSpc>
              <a:spcBef>
                <a:spcPts val="1600"/>
              </a:spcBef>
              <a:spcAft>
                <a:spcPts val="0"/>
              </a:spcAft>
              <a:buClr>
                <a:srgbClr val="000000"/>
              </a:buClr>
              <a:buSzPts val="1400"/>
              <a:buChar char="●"/>
            </a:pPr>
            <a:r>
              <a:rPr lang="es">
                <a:solidFill>
                  <a:srgbClr val="000000"/>
                </a:solidFill>
              </a:rPr>
              <a:t>Esto provoca una desigualdad real, ya que consigue que el sector tecnológico, a la alza actualmente, se nutra mayoritariamente de trabajadores masculinos, es decir, menos mujeres en puestos de trabajos relevantes </a:t>
            </a:r>
            <a:endParaRPr>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ctrTitle"/>
          </p:nvPr>
        </p:nvSpPr>
        <p:spPr>
          <a:xfrm>
            <a:off x="207300" y="1452375"/>
            <a:ext cx="8729400" cy="1578900"/>
          </a:xfrm>
          <a:prstGeom prst="rect">
            <a:avLst/>
          </a:prstGeom>
        </p:spPr>
        <p:txBody>
          <a:bodyPr anchorCtr="0" anchor="ctr" bIns="91425" lIns="91425" spcFirstLastPara="1" rIns="91425" wrap="square" tIns="91425">
            <a:noAutofit/>
          </a:bodyPr>
          <a:lstStyle/>
          <a:p>
            <a:pPr indent="457200" lvl="0" marL="1371600" rtl="0" algn="l">
              <a:spcBef>
                <a:spcPts val="0"/>
              </a:spcBef>
              <a:spcAft>
                <a:spcPts val="0"/>
              </a:spcAft>
              <a:buNone/>
            </a:pPr>
            <a:r>
              <a:rPr lang="es"/>
              <a:t>¿En qué consiste?  </a:t>
            </a:r>
            <a:endParaRPr/>
          </a:p>
        </p:txBody>
      </p:sp>
      <p:sp>
        <p:nvSpPr>
          <p:cNvPr id="139" name="Shape 139"/>
          <p:cNvSpPr txBox="1"/>
          <p:nvPr>
            <p:ph idx="1" type="subTitle"/>
          </p:nvPr>
        </p:nvSpPr>
        <p:spPr>
          <a:xfrm>
            <a:off x="775275" y="4333566"/>
            <a:ext cx="5248500" cy="5061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i="1" lang="es" sz="1800"/>
              <a:t>Comisión de Igualdad </a:t>
            </a:r>
            <a:endParaRPr i="1" sz="1800"/>
          </a:p>
          <a:p>
            <a:pPr indent="0" lvl="0" marL="0" rtl="0">
              <a:spcBef>
                <a:spcPts val="0"/>
              </a:spcBef>
              <a:spcAft>
                <a:spcPts val="0"/>
              </a:spcAft>
              <a:buNone/>
            </a:pPr>
            <a:r>
              <a:rPr i="1" lang="es" sz="1800"/>
              <a:t>igualdaddge@ugr.es</a:t>
            </a:r>
            <a:endParaRPr i="1" sz="1800"/>
          </a:p>
        </p:txBody>
      </p:sp>
      <p:pic>
        <p:nvPicPr>
          <p:cNvPr descr="logo.jpg" id="140" name="Shape 140"/>
          <p:cNvPicPr preferRelativeResize="0"/>
          <p:nvPr/>
        </p:nvPicPr>
        <p:blipFill>
          <a:blip r:embed="rId3">
            <a:alphaModFix/>
          </a:blip>
          <a:stretch>
            <a:fillRect/>
          </a:stretch>
        </p:blipFill>
        <p:spPr>
          <a:xfrm>
            <a:off x="6023775" y="4265381"/>
            <a:ext cx="2199582" cy="64239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30"/>
            <a:ext cx="8520600" cy="546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 sz="4600"/>
              <a:t>Contenidos</a:t>
            </a:r>
            <a:endParaRPr sz="4600"/>
          </a:p>
        </p:txBody>
      </p:sp>
      <p:sp>
        <p:nvSpPr>
          <p:cNvPr id="146" name="Shape 146"/>
          <p:cNvSpPr txBox="1"/>
          <p:nvPr>
            <p:ph idx="1" type="body"/>
          </p:nvPr>
        </p:nvSpPr>
        <p:spPr>
          <a:xfrm>
            <a:off x="819975" y="1565419"/>
            <a:ext cx="8012400" cy="3368400"/>
          </a:xfrm>
          <a:prstGeom prst="rect">
            <a:avLst/>
          </a:prstGeom>
        </p:spPr>
        <p:txBody>
          <a:bodyPr anchorCtr="0" anchor="t" bIns="91425" lIns="91425" spcFirstLastPara="1" rIns="91425" wrap="square" tIns="91425">
            <a:noAutofit/>
          </a:bodyPr>
          <a:lstStyle/>
          <a:p>
            <a:pPr indent="-317500" lvl="0" marL="457200" rtl="0" algn="just">
              <a:lnSpc>
                <a:spcPct val="150000"/>
              </a:lnSpc>
              <a:spcBef>
                <a:spcPts val="0"/>
              </a:spcBef>
              <a:spcAft>
                <a:spcPts val="0"/>
              </a:spcAft>
              <a:buClr>
                <a:srgbClr val="000000"/>
              </a:buClr>
              <a:buSzPts val="1400"/>
              <a:buChar char="●"/>
            </a:pPr>
            <a:r>
              <a:rPr lang="es">
                <a:solidFill>
                  <a:srgbClr val="000000"/>
                </a:solidFill>
              </a:rPr>
              <a:t>Charlas de 1 hora en institutos, dedicadas a mujeres que actualmente cursan 3º de la ESO.  Las charlas serán impartidas por 4 chicas que se encuentren finalizando sus estudios en  ingeniería informática, edificación, telecomunicación, caminos, eléctrica o química.</a:t>
            </a:r>
            <a:endParaRPr>
              <a:solidFill>
                <a:srgbClr val="000000"/>
              </a:solidFill>
            </a:endParaRPr>
          </a:p>
          <a:p>
            <a:pPr indent="0" lvl="0" marL="0" rtl="0">
              <a:spcBef>
                <a:spcPts val="1600"/>
              </a:spcBef>
              <a:spcAft>
                <a:spcPts val="1600"/>
              </a:spcAft>
              <a:buNone/>
            </a:pPr>
            <a:r>
              <a:t/>
            </a:r>
            <a:endParaRPr b="1" sz="2400">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30"/>
            <a:ext cx="8520600" cy="546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 sz="4600"/>
              <a:t>Contenidos</a:t>
            </a:r>
            <a:endParaRPr sz="4600"/>
          </a:p>
        </p:txBody>
      </p:sp>
      <p:sp>
        <p:nvSpPr>
          <p:cNvPr id="152" name="Shape 152"/>
          <p:cNvSpPr txBox="1"/>
          <p:nvPr>
            <p:ph idx="1" type="body"/>
          </p:nvPr>
        </p:nvSpPr>
        <p:spPr>
          <a:xfrm>
            <a:off x="819975" y="1565419"/>
            <a:ext cx="8012400" cy="3368400"/>
          </a:xfrm>
          <a:prstGeom prst="rect">
            <a:avLst/>
          </a:prstGeom>
        </p:spPr>
        <p:txBody>
          <a:bodyPr anchorCtr="0" anchor="t" bIns="91425" lIns="91425" spcFirstLastPara="1" rIns="91425" wrap="square" tIns="91425">
            <a:noAutofit/>
          </a:bodyPr>
          <a:lstStyle/>
          <a:p>
            <a:pPr indent="-317500" lvl="0" marL="457200" rtl="0" algn="just">
              <a:lnSpc>
                <a:spcPct val="150000"/>
              </a:lnSpc>
              <a:spcBef>
                <a:spcPts val="0"/>
              </a:spcBef>
              <a:spcAft>
                <a:spcPts val="0"/>
              </a:spcAft>
              <a:buClr>
                <a:srgbClr val="000000"/>
              </a:buClr>
              <a:buSzPts val="1400"/>
              <a:buChar char="●"/>
            </a:pPr>
            <a:r>
              <a:rPr lang="es">
                <a:solidFill>
                  <a:srgbClr val="000000"/>
                </a:solidFill>
              </a:rPr>
              <a:t>Las charlas tendrán carácter informal, contando las chicas el contenido de sus carreras, en que consisten, salidas laborales, desmontando tópicos, y en definitiva motivando a mujeres jóvenes a que se decidan por este tipo de grados…¿Por qué me hice ingeniera? </a:t>
            </a:r>
            <a:endParaRPr b="1" sz="240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30"/>
            <a:ext cx="8520600" cy="546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 sz="4600"/>
              <a:t>Contenidos</a:t>
            </a:r>
            <a:endParaRPr sz="4600"/>
          </a:p>
        </p:txBody>
      </p:sp>
      <p:sp>
        <p:nvSpPr>
          <p:cNvPr id="158" name="Shape 158"/>
          <p:cNvSpPr txBox="1"/>
          <p:nvPr>
            <p:ph idx="1" type="body"/>
          </p:nvPr>
        </p:nvSpPr>
        <p:spPr>
          <a:xfrm>
            <a:off x="819975" y="1565419"/>
            <a:ext cx="8012400" cy="3368400"/>
          </a:xfrm>
          <a:prstGeom prst="rect">
            <a:avLst/>
          </a:prstGeom>
        </p:spPr>
        <p:txBody>
          <a:bodyPr anchorCtr="0" anchor="t" bIns="91425" lIns="91425" spcFirstLastPara="1" rIns="91425" wrap="square" tIns="91425">
            <a:noAutofit/>
          </a:bodyPr>
          <a:lstStyle/>
          <a:p>
            <a:pPr indent="-317500" lvl="0" marL="457200" rtl="0" algn="just">
              <a:lnSpc>
                <a:spcPct val="150000"/>
              </a:lnSpc>
              <a:spcBef>
                <a:spcPts val="0"/>
              </a:spcBef>
              <a:spcAft>
                <a:spcPts val="0"/>
              </a:spcAft>
              <a:buClr>
                <a:srgbClr val="000000"/>
              </a:buClr>
              <a:buSzPts val="1400"/>
              <a:buChar char="●"/>
            </a:pPr>
            <a:r>
              <a:rPr lang="es">
                <a:solidFill>
                  <a:srgbClr val="000000"/>
                </a:solidFill>
              </a:rPr>
              <a:t>Muchas mujeres de 14 o 15 años conocen la labor de una abogada, una política, una médico o una profesora. No obstante la concepción que mucho tenemos de ingeniería no suele ser la más acertada. Es por eso, que desde la Delegación General de Estudiantes consideramos este tipo de proyectos más que necesarios </a:t>
            </a:r>
            <a:endParaRPr b="1" sz="240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ctrTitle"/>
          </p:nvPr>
        </p:nvSpPr>
        <p:spPr>
          <a:xfrm>
            <a:off x="207300" y="1452375"/>
            <a:ext cx="8729400" cy="1578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Colaboradores </a:t>
            </a:r>
            <a:endParaRPr/>
          </a:p>
        </p:txBody>
      </p:sp>
      <p:sp>
        <p:nvSpPr>
          <p:cNvPr id="164" name="Shape 164"/>
          <p:cNvSpPr txBox="1"/>
          <p:nvPr>
            <p:ph idx="1" type="subTitle"/>
          </p:nvPr>
        </p:nvSpPr>
        <p:spPr>
          <a:xfrm>
            <a:off x="775275" y="4333566"/>
            <a:ext cx="5248500" cy="5061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i="1" lang="es" sz="1800"/>
              <a:t>Comisión de Igualdad </a:t>
            </a:r>
            <a:endParaRPr i="1" sz="1800"/>
          </a:p>
          <a:p>
            <a:pPr indent="0" lvl="0" marL="0" rtl="0">
              <a:spcBef>
                <a:spcPts val="0"/>
              </a:spcBef>
              <a:spcAft>
                <a:spcPts val="0"/>
              </a:spcAft>
              <a:buNone/>
            </a:pPr>
            <a:r>
              <a:rPr i="1" lang="es" sz="1800"/>
              <a:t>igualdaddge@ugr.es</a:t>
            </a:r>
            <a:endParaRPr i="1" sz="1800"/>
          </a:p>
        </p:txBody>
      </p:sp>
      <p:pic>
        <p:nvPicPr>
          <p:cNvPr descr="logo.jpg" id="165" name="Shape 165"/>
          <p:cNvPicPr preferRelativeResize="0"/>
          <p:nvPr/>
        </p:nvPicPr>
        <p:blipFill>
          <a:blip r:embed="rId3">
            <a:alphaModFix/>
          </a:blip>
          <a:stretch>
            <a:fillRect/>
          </a:stretch>
        </p:blipFill>
        <p:spPr>
          <a:xfrm>
            <a:off x="6023775" y="4265381"/>
            <a:ext cx="2199582" cy="64239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